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 id="2147483686" r:id="rId5"/>
  </p:sldMasterIdLst>
  <p:notesMasterIdLst>
    <p:notesMasterId r:id="rId24"/>
  </p:notesMasterIdLst>
  <p:sldIdLst>
    <p:sldId id="266" r:id="rId6"/>
    <p:sldId id="294" r:id="rId7"/>
    <p:sldId id="271" r:id="rId8"/>
    <p:sldId id="259" r:id="rId9"/>
    <p:sldId id="289" r:id="rId10"/>
    <p:sldId id="288" r:id="rId11"/>
    <p:sldId id="295" r:id="rId12"/>
    <p:sldId id="287" r:id="rId13"/>
    <p:sldId id="277" r:id="rId14"/>
    <p:sldId id="260" r:id="rId15"/>
    <p:sldId id="273" r:id="rId16"/>
    <p:sldId id="261" r:id="rId17"/>
    <p:sldId id="274" r:id="rId18"/>
    <p:sldId id="281" r:id="rId19"/>
    <p:sldId id="283" r:id="rId20"/>
    <p:sldId id="282" r:id="rId21"/>
    <p:sldId id="284" r:id="rId22"/>
    <p:sldId id="296" r:id="rId23"/>
  </p:sldIdLst>
  <p:sldSz cx="12192000" cy="6858000"/>
  <p:notesSz cx="6858000" cy="9144000"/>
  <p:embeddedFontLst>
    <p:embeddedFont>
      <p:font typeface="Manrope" panose="020B0604020202020204" charset="0"/>
      <p:regular r:id="rId25"/>
      <p:bold r:id="rId26"/>
      <p:italic r:id="rId27"/>
      <p:boldItalic r:id="rId28"/>
    </p:embeddedFont>
  </p:embeddedFontLst>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F3"/>
    <a:srgbClr val="102C53"/>
    <a:srgbClr val="E3E6EB"/>
    <a:srgbClr val="D2D7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Stile medio 4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Stile medio 4 - Colore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08" autoAdjust="0"/>
    <p:restoredTop sz="94660"/>
  </p:normalViewPr>
  <p:slideViewPr>
    <p:cSldViewPr snapToGrid="0" showGuides="1">
      <p:cViewPr varScale="1">
        <p:scale>
          <a:sx n="63" d="100"/>
          <a:sy n="63" d="100"/>
        </p:scale>
        <p:origin x="924" y="76"/>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4.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3.fntdata"/><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Foglio1!$B$1</c:f>
              <c:strCache>
                <c:ptCount val="1"/>
                <c:pt idx="0">
                  <c:v>Serie 1</c:v>
                </c:pt>
              </c:strCache>
            </c:strRef>
          </c:tx>
          <c:spPr>
            <a:solidFill>
              <a:schemeClr val="accent1"/>
            </a:solidFill>
            <a:ln>
              <a:noFill/>
            </a:ln>
            <a:effectLst/>
          </c:spPr>
          <c:invertIfNegative val="0"/>
          <c:cat>
            <c:strRef>
              <c:f>Foglio1!$A$2:$A$5</c:f>
              <c:strCache>
                <c:ptCount val="4"/>
                <c:pt idx="0">
                  <c:v>Categoria 1</c:v>
                </c:pt>
                <c:pt idx="1">
                  <c:v>Categoria 2</c:v>
                </c:pt>
                <c:pt idx="2">
                  <c:v>Categoria 3</c:v>
                </c:pt>
                <c:pt idx="3">
                  <c:v>Categoria 4</c:v>
                </c:pt>
              </c:strCache>
            </c:strRef>
          </c:cat>
          <c:val>
            <c:numRef>
              <c:f>Foglio1!$B$2:$B$5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E03E-4C03-8A53-D2B10815BE7F}"/>
            </c:ext>
          </c:extLst>
        </c:ser>
        <c:ser>
          <c:idx val="1"/>
          <c:order val="1"/>
          <c:tx>
            <c:strRef>
              <c:f>Foglio1!$C$1</c:f>
              <c:strCache>
                <c:ptCount val="1"/>
                <c:pt idx="0">
                  <c:v>Serie 2</c:v>
                </c:pt>
              </c:strCache>
            </c:strRef>
          </c:tx>
          <c:spPr>
            <a:solidFill>
              <a:schemeClr val="accent2"/>
            </a:solidFill>
            <a:ln>
              <a:noFill/>
            </a:ln>
            <a:effectLst/>
          </c:spPr>
          <c:invertIfNegative val="0"/>
          <c:cat>
            <c:strRef>
              <c:f>Foglio1!$A$2:$A$5</c:f>
              <c:strCache>
                <c:ptCount val="4"/>
                <c:pt idx="0">
                  <c:v>Categoria 1</c:v>
                </c:pt>
                <c:pt idx="1">
                  <c:v>Categoria 2</c:v>
                </c:pt>
                <c:pt idx="2">
                  <c:v>Categoria 3</c:v>
                </c:pt>
                <c:pt idx="3">
                  <c:v>Categoria 4</c:v>
                </c:pt>
              </c:strCache>
            </c:strRef>
          </c:cat>
          <c:val>
            <c:numRef>
              <c:f>Foglio1!$C$2:$C$5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E03E-4C03-8A53-D2B10815BE7F}"/>
            </c:ext>
          </c:extLst>
        </c:ser>
        <c:ser>
          <c:idx val="2"/>
          <c:order val="2"/>
          <c:tx>
            <c:strRef>
              <c:f>Foglio1!$D$1</c:f>
              <c:strCache>
                <c:ptCount val="1"/>
                <c:pt idx="0">
                  <c:v>Serie 3</c:v>
                </c:pt>
              </c:strCache>
            </c:strRef>
          </c:tx>
          <c:spPr>
            <a:solidFill>
              <a:schemeClr val="accent5"/>
            </a:solidFill>
            <a:ln>
              <a:noFill/>
            </a:ln>
            <a:effectLst/>
          </c:spPr>
          <c:invertIfNegative val="0"/>
          <c:cat>
            <c:strRef>
              <c:f>Foglio1!$A$2:$A$5</c:f>
              <c:strCache>
                <c:ptCount val="4"/>
                <c:pt idx="0">
                  <c:v>Categoria 1</c:v>
                </c:pt>
                <c:pt idx="1">
                  <c:v>Categoria 2</c:v>
                </c:pt>
                <c:pt idx="2">
                  <c:v>Categoria 3</c:v>
                </c:pt>
                <c:pt idx="3">
                  <c:v>Categoria 4</c:v>
                </c:pt>
              </c:strCache>
            </c:strRef>
          </c:cat>
          <c:val>
            <c:numRef>
              <c:f>Foglio1!$D$2:$D$5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E03E-4C03-8A53-D2B10815BE7F}"/>
            </c:ext>
          </c:extLst>
        </c:ser>
        <c:dLbls>
          <c:showLegendKey val="0"/>
          <c:showVal val="0"/>
          <c:showCatName val="0"/>
          <c:showSerName val="0"/>
          <c:showPercent val="0"/>
          <c:showBubbleSize val="0"/>
        </c:dLbls>
        <c:gapWidth val="219"/>
        <c:overlap val="-27"/>
        <c:axId val="117872704"/>
        <c:axId val="117870208"/>
      </c:barChart>
      <c:catAx>
        <c:axId val="1178727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it-IT"/>
          </a:p>
        </c:txPr>
        <c:crossAx val="117870208"/>
        <c:crosses val="autoZero"/>
        <c:auto val="1"/>
        <c:lblAlgn val="ctr"/>
        <c:lblOffset val="100"/>
        <c:noMultiLvlLbl val="0"/>
      </c:catAx>
      <c:valAx>
        <c:axId val="1178702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it-IT"/>
          </a:p>
        </c:txPr>
        <c:crossAx val="1178727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it-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57541932350187"/>
          <c:y val="3.4948371723590152E-2"/>
          <c:w val="0.43027739564202838"/>
          <c:h val="0.93010325655281967"/>
        </c:manualLayout>
      </c:layout>
      <c:doughnutChart>
        <c:varyColors val="1"/>
        <c:ser>
          <c:idx val="0"/>
          <c:order val="0"/>
          <c:tx>
            <c:strRef>
              <c:f>Foglio1!$B$1</c:f>
              <c:strCache>
                <c:ptCount val="1"/>
                <c:pt idx="0">
                  <c:v>Vendite</c:v>
                </c:pt>
              </c:strCache>
            </c:strRef>
          </c:tx>
          <c:spPr>
            <a:ln>
              <a:noFill/>
            </a:ln>
          </c:spPr>
          <c:dPt>
            <c:idx val="0"/>
            <c:bubble3D val="0"/>
            <c:spPr>
              <a:solidFill>
                <a:schemeClr val="accent1"/>
              </a:solidFill>
              <a:ln w="19050">
                <a:noFill/>
              </a:ln>
              <a:effectLst/>
            </c:spPr>
            <c:extLst>
              <c:ext xmlns:c16="http://schemas.microsoft.com/office/drawing/2014/chart" uri="{C3380CC4-5D6E-409C-BE32-E72D297353CC}">
                <c16:uniqueId val="{00000002-1A08-4726-94A1-C6AFCE19F281}"/>
              </c:ext>
            </c:extLst>
          </c:dPt>
          <c:dPt>
            <c:idx val="1"/>
            <c:bubble3D val="0"/>
            <c:spPr>
              <a:solidFill>
                <a:schemeClr val="accent2"/>
              </a:solidFill>
              <a:ln w="19050">
                <a:noFill/>
              </a:ln>
              <a:effectLst/>
            </c:spPr>
            <c:extLst>
              <c:ext xmlns:c16="http://schemas.microsoft.com/office/drawing/2014/chart" uri="{C3380CC4-5D6E-409C-BE32-E72D297353CC}">
                <c16:uniqueId val="{00000003-6D02-4F3F-9508-CA25BD22106D}"/>
              </c:ext>
            </c:extLst>
          </c:dPt>
          <c:dPt>
            <c:idx val="2"/>
            <c:bubble3D val="0"/>
            <c:spPr>
              <a:solidFill>
                <a:schemeClr val="accent3"/>
              </a:solidFill>
              <a:ln w="19050">
                <a:noFill/>
              </a:ln>
              <a:effectLst/>
            </c:spPr>
            <c:extLst>
              <c:ext xmlns:c16="http://schemas.microsoft.com/office/drawing/2014/chart" uri="{C3380CC4-5D6E-409C-BE32-E72D297353CC}">
                <c16:uniqueId val="{00000005-6D02-4F3F-9508-CA25BD22106D}"/>
              </c:ext>
            </c:extLst>
          </c:dPt>
          <c:dPt>
            <c:idx val="3"/>
            <c:bubble3D val="0"/>
            <c:spPr>
              <a:solidFill>
                <a:schemeClr val="accent4"/>
              </a:solidFill>
              <a:ln w="19050">
                <a:noFill/>
              </a:ln>
              <a:effectLst/>
            </c:spPr>
            <c:extLst>
              <c:ext xmlns:c16="http://schemas.microsoft.com/office/drawing/2014/chart" uri="{C3380CC4-5D6E-409C-BE32-E72D297353CC}">
                <c16:uniqueId val="{00000007-6D02-4F3F-9508-CA25BD22106D}"/>
              </c:ext>
            </c:extLst>
          </c:dPt>
          <c:dPt>
            <c:idx val="4"/>
            <c:bubble3D val="0"/>
            <c:spPr>
              <a:solidFill>
                <a:schemeClr val="accent5"/>
              </a:solidFill>
              <a:ln w="19050">
                <a:noFill/>
              </a:ln>
              <a:effectLst/>
            </c:spPr>
            <c:extLst>
              <c:ext xmlns:c16="http://schemas.microsoft.com/office/drawing/2014/chart" uri="{C3380CC4-5D6E-409C-BE32-E72D297353CC}">
                <c16:uniqueId val="{00000009-6D02-4F3F-9508-CA25BD22106D}"/>
              </c:ext>
            </c:extLst>
          </c:dPt>
          <c:cat>
            <c:strRef>
              <c:f>Foglio1!$A$2:$A$6</c:f>
              <c:strCache>
                <c:ptCount val="4"/>
                <c:pt idx="0">
                  <c:v>1° trim.</c:v>
                </c:pt>
                <c:pt idx="1">
                  <c:v>2° trim.</c:v>
                </c:pt>
                <c:pt idx="2">
                  <c:v>3° trim.</c:v>
                </c:pt>
                <c:pt idx="3">
                  <c:v>4° trim.</c:v>
                </c:pt>
              </c:strCache>
            </c:strRef>
          </c:cat>
          <c:val>
            <c:numRef>
              <c:f>Foglio1!$B$2:$B$6</c:f>
              <c:numCache>
                <c:formatCode>General</c:formatCode>
                <c:ptCount val="5"/>
                <c:pt idx="0">
                  <c:v>10</c:v>
                </c:pt>
                <c:pt idx="1">
                  <c:v>15</c:v>
                </c:pt>
                <c:pt idx="2">
                  <c:v>25</c:v>
                </c:pt>
                <c:pt idx="3">
                  <c:v>50</c:v>
                </c:pt>
              </c:numCache>
            </c:numRef>
          </c:val>
          <c:extLst>
            <c:ext xmlns:c16="http://schemas.microsoft.com/office/drawing/2014/chart" uri="{C3380CC4-5D6E-409C-BE32-E72D297353CC}">
              <c16:uniqueId val="{00000000-1A08-4726-94A1-C6AFCE19F28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A2F874-A982-4EC3-BD4B-BD59E32C66C1}" type="datetimeFigureOut">
              <a:rPr lang="it-IT" smtClean="0"/>
              <a:t>18/05/2026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062F2E-6FDF-4A6B-AB76-08EC33B12539}" type="slidenum">
              <a:rPr lang="it-IT" smtClean="0"/>
              <a:t>‹N›</a:t>
            </a:fld>
            <a:endParaRPr lang="it-IT"/>
          </a:p>
        </p:txBody>
      </p:sp>
    </p:spTree>
    <p:extLst>
      <p:ext uri="{BB962C8B-B14F-4D97-AF65-F5344CB8AC3E}">
        <p14:creationId xmlns:p14="http://schemas.microsoft.com/office/powerpoint/2010/main" val="1517886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dice_A">
    <p:bg>
      <p:bgPr>
        <a:solidFill>
          <a:srgbClr val="F3F3F3"/>
        </a:solidFill>
        <a:effectLst/>
      </p:bgPr>
    </p:bg>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0933319C-8AC5-4764-9981-AEA331D30C57}"/>
              </a:ext>
            </a:extLst>
          </p:cNvPr>
          <p:cNvSpPr/>
          <p:nvPr userDrawn="1"/>
        </p:nvSpPr>
        <p:spPr>
          <a:xfrm>
            <a:off x="0" y="0"/>
            <a:ext cx="285591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a:extLst>
              <a:ext uri="{FF2B5EF4-FFF2-40B4-BE49-F238E27FC236}">
                <a16:creationId xmlns:a16="http://schemas.microsoft.com/office/drawing/2014/main" id="{6847A823-6861-4ED7-916A-EB4BF5CE6D62}"/>
              </a:ext>
            </a:extLst>
          </p:cNvPr>
          <p:cNvSpPr>
            <a:spLocks noGrp="1"/>
          </p:cNvSpPr>
          <p:nvPr>
            <p:ph type="title"/>
          </p:nvPr>
        </p:nvSpPr>
        <p:spPr>
          <a:xfrm>
            <a:off x="334964" y="808073"/>
            <a:ext cx="2163688" cy="840083"/>
          </a:xfrm>
        </p:spPr>
        <p:txBody>
          <a:bodyPr/>
          <a:lstStyle>
            <a:lvl1pPr>
              <a:defRPr/>
            </a:lvl1pPr>
          </a:lstStyle>
          <a:p>
            <a:endParaRPr lang="it-IT" dirty="0"/>
          </a:p>
        </p:txBody>
      </p:sp>
      <p:sp>
        <p:nvSpPr>
          <p:cNvPr id="3" name="Segnaposto data 2">
            <a:extLst>
              <a:ext uri="{FF2B5EF4-FFF2-40B4-BE49-F238E27FC236}">
                <a16:creationId xmlns:a16="http://schemas.microsoft.com/office/drawing/2014/main" id="{C86D3BA3-83F0-4C02-8636-ACA6EA9DFFCA}"/>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7CB1FEA7-7590-4AD0-A0B1-4809206902FD}"/>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F95199BD-4F67-4AA1-A795-95C0BF541294}"/>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8" name="Segnaposto testo 7">
            <a:extLst>
              <a:ext uri="{FF2B5EF4-FFF2-40B4-BE49-F238E27FC236}">
                <a16:creationId xmlns:a16="http://schemas.microsoft.com/office/drawing/2014/main" id="{67325048-9832-400A-BAC7-02B5977E3E3F}"/>
              </a:ext>
            </a:extLst>
          </p:cNvPr>
          <p:cNvSpPr>
            <a:spLocks noGrp="1"/>
          </p:cNvSpPr>
          <p:nvPr>
            <p:ph type="body" sz="quarter" idx="13"/>
          </p:nvPr>
        </p:nvSpPr>
        <p:spPr>
          <a:xfrm>
            <a:off x="334963" y="2060575"/>
            <a:ext cx="2163762" cy="4429125"/>
          </a:xfrm>
        </p:spPr>
        <p:txBody>
          <a:bodyPr>
            <a:noAutofit/>
          </a:bodyPr>
          <a:lstStyle>
            <a:lvl1pPr>
              <a:defRPr sz="1400"/>
            </a:lvl1pPr>
            <a:lvl2pPr>
              <a:defRPr sz="1400"/>
            </a:lvl2pPr>
            <a:lvl3pPr>
              <a:defRPr sz="1400"/>
            </a:lvl3pPr>
            <a:lvl4pPr>
              <a:defRPr sz="1400"/>
            </a:lvl4pPr>
            <a:lvl5pPr>
              <a:defRPr sz="1400"/>
            </a:lvl5pPr>
          </a:lstStyle>
          <a:p>
            <a:pPr lvl="0"/>
            <a:endParaRPr lang="it-IT" dirty="0"/>
          </a:p>
        </p:txBody>
      </p:sp>
      <p:sp>
        <p:nvSpPr>
          <p:cNvPr id="9" name="Segnaposto testo 8">
            <a:extLst>
              <a:ext uri="{FF2B5EF4-FFF2-40B4-BE49-F238E27FC236}">
                <a16:creationId xmlns:a16="http://schemas.microsoft.com/office/drawing/2014/main" id="{2AF746B8-16B5-4251-938A-CD03C89D3CC0}"/>
              </a:ext>
            </a:extLst>
          </p:cNvPr>
          <p:cNvSpPr>
            <a:spLocks noGrp="1"/>
          </p:cNvSpPr>
          <p:nvPr>
            <p:ph type="body" sz="quarter" idx="15" hasCustomPrompt="1"/>
          </p:nvPr>
        </p:nvSpPr>
        <p:spPr>
          <a:xfrm>
            <a:off x="3216276" y="2060575"/>
            <a:ext cx="8640762" cy="4429125"/>
          </a:xfrm>
        </p:spPr>
        <p:txBody>
          <a:bodyPr>
            <a:noAutofit/>
          </a:bodyPr>
          <a:lstStyle>
            <a:lvl1pPr marL="342900" indent="-342900">
              <a:buFont typeface="+mj-lt"/>
              <a:buAutoNum type="arabicPeriod"/>
              <a:defRPr sz="1400" b="1">
                <a:solidFill>
                  <a:schemeClr val="tx2"/>
                </a:solidFill>
              </a:defRPr>
            </a:lvl1pPr>
            <a:lvl2pPr marL="360000" indent="0">
              <a:buFont typeface="+mj-lt"/>
              <a:buNone/>
              <a:defRPr sz="1400"/>
            </a:lvl2pPr>
            <a:lvl3pPr marL="1257300" indent="-3429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it-IT" dirty="0"/>
              <a:t>Titolo Sezione</a:t>
            </a:r>
          </a:p>
          <a:p>
            <a:pPr lvl="1"/>
            <a:r>
              <a:rPr lang="it-IT" dirty="0"/>
              <a:t>Titolo Capitolo</a:t>
            </a:r>
          </a:p>
          <a:p>
            <a:pPr lvl="1"/>
            <a:r>
              <a:rPr lang="it-IT" dirty="0"/>
              <a:t>Titolo Capitolo</a:t>
            </a:r>
          </a:p>
          <a:p>
            <a:pPr lvl="1"/>
            <a:endParaRPr lang="it-IT" dirty="0"/>
          </a:p>
          <a:p>
            <a:pPr lvl="0"/>
            <a:r>
              <a:rPr lang="it-IT" dirty="0"/>
              <a:t>Titolo Sezione</a:t>
            </a:r>
          </a:p>
          <a:p>
            <a:pPr lvl="1"/>
            <a:r>
              <a:rPr lang="it-IT" dirty="0"/>
              <a:t>Titolo Capitolo</a:t>
            </a:r>
          </a:p>
          <a:p>
            <a:pPr lvl="1"/>
            <a:r>
              <a:rPr lang="it-IT" dirty="0"/>
              <a:t>Titolo Capitolo</a:t>
            </a:r>
          </a:p>
          <a:p>
            <a:pPr lvl="1"/>
            <a:endParaRPr lang="it-IT" dirty="0"/>
          </a:p>
          <a:p>
            <a:pPr lvl="0"/>
            <a:r>
              <a:rPr lang="it-IT" dirty="0"/>
              <a:t>Titolo Sezione</a:t>
            </a:r>
          </a:p>
          <a:p>
            <a:pPr lvl="1"/>
            <a:r>
              <a:rPr lang="it-IT" dirty="0"/>
              <a:t>Titolo Capitolo</a:t>
            </a:r>
          </a:p>
          <a:p>
            <a:pPr lvl="1"/>
            <a:r>
              <a:rPr lang="it-IT" dirty="0"/>
              <a:t>Titolo Capitolo</a:t>
            </a:r>
          </a:p>
          <a:p>
            <a:pPr lvl="1"/>
            <a:endParaRPr lang="it-IT" dirty="0"/>
          </a:p>
          <a:p>
            <a:pPr lvl="1"/>
            <a:endParaRPr lang="it-IT" dirty="0"/>
          </a:p>
        </p:txBody>
      </p:sp>
    </p:spTree>
    <p:extLst>
      <p:ext uri="{BB962C8B-B14F-4D97-AF65-F5344CB8AC3E}">
        <p14:creationId xmlns:p14="http://schemas.microsoft.com/office/powerpoint/2010/main" val="881974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ice_B">
    <p:bg>
      <p:bgPr>
        <a:solidFill>
          <a:srgbClr val="F3F3F3"/>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F4CC49-BF64-4501-AD26-31299F38CC56}"/>
              </a:ext>
            </a:extLst>
          </p:cNvPr>
          <p:cNvSpPr>
            <a:spLocks noGrp="1"/>
          </p:cNvSpPr>
          <p:nvPr>
            <p:ph type="title" hasCustomPrompt="1"/>
          </p:nvPr>
        </p:nvSpPr>
        <p:spPr>
          <a:xfrm>
            <a:off x="334963" y="812652"/>
            <a:ext cx="11522075" cy="840083"/>
          </a:xfrm>
          <a:prstGeom prst="rect">
            <a:avLst/>
          </a:prstGeom>
        </p:spPr>
        <p:txBody>
          <a:bodyPr/>
          <a:lstStyle>
            <a:lvl1pPr>
              <a:defRPr/>
            </a:lvl1pPr>
          </a:lstStyle>
          <a:p>
            <a:r>
              <a:rPr lang="it-IT" dirty="0"/>
              <a:t>Indice</a:t>
            </a:r>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8" name="Segnaposto testo 7">
            <a:extLst>
              <a:ext uri="{FF2B5EF4-FFF2-40B4-BE49-F238E27FC236}">
                <a16:creationId xmlns:a16="http://schemas.microsoft.com/office/drawing/2014/main" id="{D1CFA815-ACBE-4524-9331-D296F8E0F9B7}"/>
              </a:ext>
            </a:extLst>
          </p:cNvPr>
          <p:cNvSpPr>
            <a:spLocks noGrp="1"/>
          </p:cNvSpPr>
          <p:nvPr>
            <p:ph type="body" sz="quarter" idx="13" hasCustomPrompt="1"/>
          </p:nvPr>
        </p:nvSpPr>
        <p:spPr>
          <a:xfrm>
            <a:off x="334963" y="3054988"/>
            <a:ext cx="1890652" cy="332803"/>
          </a:xfrm>
        </p:spPr>
        <p:txBody>
          <a:bodyPr>
            <a:normAutofit/>
          </a:bodyPr>
          <a:lstStyle>
            <a:lvl1pPr>
              <a:defRPr sz="1400" b="1">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sezione</a:t>
            </a:r>
          </a:p>
        </p:txBody>
      </p:sp>
      <p:sp>
        <p:nvSpPr>
          <p:cNvPr id="9" name="Segnaposto testo 7">
            <a:extLst>
              <a:ext uri="{FF2B5EF4-FFF2-40B4-BE49-F238E27FC236}">
                <a16:creationId xmlns:a16="http://schemas.microsoft.com/office/drawing/2014/main" id="{75158ADB-01E3-4A38-A321-CD450AEEEFC4}"/>
              </a:ext>
            </a:extLst>
          </p:cNvPr>
          <p:cNvSpPr>
            <a:spLocks noGrp="1"/>
          </p:cNvSpPr>
          <p:nvPr>
            <p:ph type="body" sz="quarter" idx="14" hasCustomPrompt="1"/>
          </p:nvPr>
        </p:nvSpPr>
        <p:spPr>
          <a:xfrm>
            <a:off x="2498652" y="3054988"/>
            <a:ext cx="1890653" cy="332803"/>
          </a:xfrm>
        </p:spPr>
        <p:txBody>
          <a:bodyPr>
            <a:normAutofit/>
          </a:bodyPr>
          <a:lstStyle>
            <a:lvl1pPr>
              <a:defRPr sz="1400" b="1">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sezione</a:t>
            </a:r>
          </a:p>
        </p:txBody>
      </p:sp>
      <p:sp>
        <p:nvSpPr>
          <p:cNvPr id="10" name="Segnaposto testo 7">
            <a:extLst>
              <a:ext uri="{FF2B5EF4-FFF2-40B4-BE49-F238E27FC236}">
                <a16:creationId xmlns:a16="http://schemas.microsoft.com/office/drawing/2014/main" id="{C2B0DC0F-1C21-45C1-8F2A-00A6E1341864}"/>
              </a:ext>
            </a:extLst>
          </p:cNvPr>
          <p:cNvSpPr>
            <a:spLocks noGrp="1"/>
          </p:cNvSpPr>
          <p:nvPr>
            <p:ph type="body" sz="quarter" idx="15" hasCustomPrompt="1"/>
          </p:nvPr>
        </p:nvSpPr>
        <p:spPr>
          <a:xfrm>
            <a:off x="4662342" y="3054988"/>
            <a:ext cx="1890653" cy="332803"/>
          </a:xfrm>
        </p:spPr>
        <p:txBody>
          <a:bodyPr>
            <a:normAutofit/>
          </a:bodyPr>
          <a:lstStyle>
            <a:lvl1pPr>
              <a:defRPr sz="1400" b="1">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sezione</a:t>
            </a:r>
          </a:p>
        </p:txBody>
      </p:sp>
      <p:sp>
        <p:nvSpPr>
          <p:cNvPr id="11" name="Segnaposto testo 7">
            <a:extLst>
              <a:ext uri="{FF2B5EF4-FFF2-40B4-BE49-F238E27FC236}">
                <a16:creationId xmlns:a16="http://schemas.microsoft.com/office/drawing/2014/main" id="{76250419-1EAD-4278-97B7-1BA8F0752598}"/>
              </a:ext>
            </a:extLst>
          </p:cNvPr>
          <p:cNvSpPr>
            <a:spLocks noGrp="1"/>
          </p:cNvSpPr>
          <p:nvPr>
            <p:ph type="body" sz="quarter" idx="16" hasCustomPrompt="1"/>
          </p:nvPr>
        </p:nvSpPr>
        <p:spPr>
          <a:xfrm>
            <a:off x="6826032" y="3054988"/>
            <a:ext cx="1890653" cy="332803"/>
          </a:xfrm>
        </p:spPr>
        <p:txBody>
          <a:bodyPr>
            <a:normAutofit/>
          </a:bodyPr>
          <a:lstStyle>
            <a:lvl1pPr>
              <a:defRPr sz="1400" b="1">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sezione</a:t>
            </a:r>
          </a:p>
        </p:txBody>
      </p:sp>
      <p:sp>
        <p:nvSpPr>
          <p:cNvPr id="12" name="Segnaposto testo 7">
            <a:extLst>
              <a:ext uri="{FF2B5EF4-FFF2-40B4-BE49-F238E27FC236}">
                <a16:creationId xmlns:a16="http://schemas.microsoft.com/office/drawing/2014/main" id="{DCD9C49F-F44E-4E82-864B-742438DCAE60}"/>
              </a:ext>
            </a:extLst>
          </p:cNvPr>
          <p:cNvSpPr>
            <a:spLocks noGrp="1"/>
          </p:cNvSpPr>
          <p:nvPr>
            <p:ph type="body" sz="quarter" idx="17" hasCustomPrompt="1"/>
          </p:nvPr>
        </p:nvSpPr>
        <p:spPr>
          <a:xfrm>
            <a:off x="8989722" y="3054988"/>
            <a:ext cx="1890653" cy="332803"/>
          </a:xfrm>
        </p:spPr>
        <p:txBody>
          <a:bodyPr>
            <a:normAutofit/>
          </a:bodyPr>
          <a:lstStyle>
            <a:lvl1pPr>
              <a:defRPr sz="1400" b="1">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sezione</a:t>
            </a:r>
            <a:br>
              <a:rPr lang="it-IT" dirty="0"/>
            </a:br>
            <a:endParaRPr lang="it-IT" dirty="0"/>
          </a:p>
        </p:txBody>
      </p:sp>
      <p:sp>
        <p:nvSpPr>
          <p:cNvPr id="13" name="Segnaposto testo 7">
            <a:extLst>
              <a:ext uri="{FF2B5EF4-FFF2-40B4-BE49-F238E27FC236}">
                <a16:creationId xmlns:a16="http://schemas.microsoft.com/office/drawing/2014/main" id="{7F91CD7E-BBFD-483F-A271-EC1D28C8A87E}"/>
              </a:ext>
            </a:extLst>
          </p:cNvPr>
          <p:cNvSpPr>
            <a:spLocks noGrp="1"/>
          </p:cNvSpPr>
          <p:nvPr>
            <p:ph type="body" sz="quarter" idx="18" hasCustomPrompt="1"/>
          </p:nvPr>
        </p:nvSpPr>
        <p:spPr>
          <a:xfrm>
            <a:off x="334963" y="3736780"/>
            <a:ext cx="1890652" cy="1876932"/>
          </a:xfrm>
        </p:spPr>
        <p:txBody>
          <a:bodyPr>
            <a:normAutofit/>
          </a:bodyPr>
          <a:lstStyle>
            <a:lvl1pPr>
              <a:lnSpc>
                <a:spcPct val="150000"/>
              </a:lnSpc>
              <a:defRPr sz="1400" b="0">
                <a:solidFill>
                  <a:schemeClr val="tx1"/>
                </a:solidFill>
                <a:latin typeface="+mn-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lvl="0"/>
            <a:endParaRPr lang="it-IT" dirty="0"/>
          </a:p>
        </p:txBody>
      </p:sp>
      <p:sp>
        <p:nvSpPr>
          <p:cNvPr id="18" name="Segnaposto testo 7">
            <a:extLst>
              <a:ext uri="{FF2B5EF4-FFF2-40B4-BE49-F238E27FC236}">
                <a16:creationId xmlns:a16="http://schemas.microsoft.com/office/drawing/2014/main" id="{50290743-6926-46ED-BE46-501A4F78CC6E}"/>
              </a:ext>
            </a:extLst>
          </p:cNvPr>
          <p:cNvSpPr>
            <a:spLocks noGrp="1"/>
          </p:cNvSpPr>
          <p:nvPr>
            <p:ph type="body" sz="quarter" idx="23" hasCustomPrompt="1"/>
          </p:nvPr>
        </p:nvSpPr>
        <p:spPr>
          <a:xfrm rot="16200000">
            <a:off x="191706" y="2115912"/>
            <a:ext cx="776376" cy="665702"/>
          </a:xfrm>
        </p:spPr>
        <p:txBody>
          <a:bodyPr anchor="t">
            <a:noAutofit/>
          </a:bodyPr>
          <a:lstStyle>
            <a:lvl1pPr algn="r">
              <a:defRPr sz="4400" b="0">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01</a:t>
            </a:r>
          </a:p>
        </p:txBody>
      </p:sp>
      <p:sp>
        <p:nvSpPr>
          <p:cNvPr id="19" name="Segnaposto testo 7">
            <a:extLst>
              <a:ext uri="{FF2B5EF4-FFF2-40B4-BE49-F238E27FC236}">
                <a16:creationId xmlns:a16="http://schemas.microsoft.com/office/drawing/2014/main" id="{9AA91E9E-F4C5-4318-8BFC-5E627DF7F53E}"/>
              </a:ext>
            </a:extLst>
          </p:cNvPr>
          <p:cNvSpPr>
            <a:spLocks noGrp="1"/>
          </p:cNvSpPr>
          <p:nvPr>
            <p:ph type="body" sz="quarter" idx="24" hasCustomPrompt="1"/>
          </p:nvPr>
        </p:nvSpPr>
        <p:spPr>
          <a:xfrm rot="16200000">
            <a:off x="2324033" y="2115912"/>
            <a:ext cx="776376" cy="665702"/>
          </a:xfrm>
        </p:spPr>
        <p:txBody>
          <a:bodyPr anchor="t">
            <a:noAutofit/>
          </a:bodyPr>
          <a:lstStyle>
            <a:lvl1pPr algn="r">
              <a:defRPr sz="4400" b="0">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02</a:t>
            </a:r>
          </a:p>
        </p:txBody>
      </p:sp>
      <p:sp>
        <p:nvSpPr>
          <p:cNvPr id="20" name="Segnaposto testo 7">
            <a:extLst>
              <a:ext uri="{FF2B5EF4-FFF2-40B4-BE49-F238E27FC236}">
                <a16:creationId xmlns:a16="http://schemas.microsoft.com/office/drawing/2014/main" id="{D6F57CB6-9F04-49B6-939C-D13BA7FB06A8}"/>
              </a:ext>
            </a:extLst>
          </p:cNvPr>
          <p:cNvSpPr>
            <a:spLocks noGrp="1"/>
          </p:cNvSpPr>
          <p:nvPr>
            <p:ph type="body" sz="quarter" idx="25" hasCustomPrompt="1"/>
          </p:nvPr>
        </p:nvSpPr>
        <p:spPr>
          <a:xfrm rot="16200000">
            <a:off x="4515027" y="2115912"/>
            <a:ext cx="776376" cy="665702"/>
          </a:xfrm>
        </p:spPr>
        <p:txBody>
          <a:bodyPr anchor="t">
            <a:noAutofit/>
          </a:bodyPr>
          <a:lstStyle>
            <a:lvl1pPr algn="r">
              <a:defRPr sz="4400" b="0">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03</a:t>
            </a:r>
          </a:p>
        </p:txBody>
      </p:sp>
      <p:sp>
        <p:nvSpPr>
          <p:cNvPr id="21" name="Segnaposto testo 7">
            <a:extLst>
              <a:ext uri="{FF2B5EF4-FFF2-40B4-BE49-F238E27FC236}">
                <a16:creationId xmlns:a16="http://schemas.microsoft.com/office/drawing/2014/main" id="{6C01B50D-1661-4131-BCDF-441CC2214451}"/>
              </a:ext>
            </a:extLst>
          </p:cNvPr>
          <p:cNvSpPr>
            <a:spLocks noGrp="1"/>
          </p:cNvSpPr>
          <p:nvPr>
            <p:ph type="body" sz="quarter" idx="26" hasCustomPrompt="1"/>
          </p:nvPr>
        </p:nvSpPr>
        <p:spPr>
          <a:xfrm rot="16200000">
            <a:off x="6674762" y="2115912"/>
            <a:ext cx="776376" cy="665702"/>
          </a:xfrm>
        </p:spPr>
        <p:txBody>
          <a:bodyPr anchor="t">
            <a:noAutofit/>
          </a:bodyPr>
          <a:lstStyle>
            <a:lvl1pPr algn="r">
              <a:defRPr sz="4400" b="0">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04</a:t>
            </a:r>
          </a:p>
        </p:txBody>
      </p:sp>
      <p:sp>
        <p:nvSpPr>
          <p:cNvPr id="22" name="Segnaposto testo 7">
            <a:extLst>
              <a:ext uri="{FF2B5EF4-FFF2-40B4-BE49-F238E27FC236}">
                <a16:creationId xmlns:a16="http://schemas.microsoft.com/office/drawing/2014/main" id="{2D503613-5D8F-4B95-8EB3-13963149108F}"/>
              </a:ext>
            </a:extLst>
          </p:cNvPr>
          <p:cNvSpPr>
            <a:spLocks noGrp="1"/>
          </p:cNvSpPr>
          <p:nvPr>
            <p:ph type="body" sz="quarter" idx="27" hasCustomPrompt="1"/>
          </p:nvPr>
        </p:nvSpPr>
        <p:spPr>
          <a:xfrm rot="16200000">
            <a:off x="8846462" y="2115912"/>
            <a:ext cx="776376" cy="665702"/>
          </a:xfrm>
        </p:spPr>
        <p:txBody>
          <a:bodyPr anchor="t">
            <a:noAutofit/>
          </a:bodyPr>
          <a:lstStyle>
            <a:lvl1pPr algn="r">
              <a:defRPr sz="4400" b="0">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05</a:t>
            </a:r>
          </a:p>
        </p:txBody>
      </p:sp>
      <p:sp>
        <p:nvSpPr>
          <p:cNvPr id="23" name="Segnaposto testo 7">
            <a:extLst>
              <a:ext uri="{FF2B5EF4-FFF2-40B4-BE49-F238E27FC236}">
                <a16:creationId xmlns:a16="http://schemas.microsoft.com/office/drawing/2014/main" id="{D6AE53A6-5645-44EC-B619-20693E3FE519}"/>
              </a:ext>
            </a:extLst>
          </p:cNvPr>
          <p:cNvSpPr>
            <a:spLocks noGrp="1"/>
          </p:cNvSpPr>
          <p:nvPr>
            <p:ph type="body" sz="quarter" idx="28" hasCustomPrompt="1"/>
          </p:nvPr>
        </p:nvSpPr>
        <p:spPr>
          <a:xfrm>
            <a:off x="2498652" y="3736780"/>
            <a:ext cx="1890652" cy="1876932"/>
          </a:xfrm>
        </p:spPr>
        <p:txBody>
          <a:bodyPr>
            <a:normAutofit/>
          </a:bodyPr>
          <a:lstStyle>
            <a:lvl1pPr>
              <a:lnSpc>
                <a:spcPct val="150000"/>
              </a:lnSpc>
              <a:defRPr sz="1400" b="0">
                <a:solidFill>
                  <a:schemeClr val="tx1"/>
                </a:solidFill>
                <a:latin typeface="+mn-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lvl="0"/>
            <a:endParaRPr lang="it-IT" dirty="0"/>
          </a:p>
        </p:txBody>
      </p:sp>
      <p:sp>
        <p:nvSpPr>
          <p:cNvPr id="24" name="Segnaposto testo 7">
            <a:extLst>
              <a:ext uri="{FF2B5EF4-FFF2-40B4-BE49-F238E27FC236}">
                <a16:creationId xmlns:a16="http://schemas.microsoft.com/office/drawing/2014/main" id="{26F8B43E-3092-43FC-A7B0-45C3ACC71E5B}"/>
              </a:ext>
            </a:extLst>
          </p:cNvPr>
          <p:cNvSpPr>
            <a:spLocks noGrp="1"/>
          </p:cNvSpPr>
          <p:nvPr>
            <p:ph type="body" sz="quarter" idx="29" hasCustomPrompt="1"/>
          </p:nvPr>
        </p:nvSpPr>
        <p:spPr>
          <a:xfrm>
            <a:off x="4662342" y="3736780"/>
            <a:ext cx="1890652" cy="1876932"/>
          </a:xfrm>
        </p:spPr>
        <p:txBody>
          <a:bodyPr>
            <a:normAutofit/>
          </a:bodyPr>
          <a:lstStyle>
            <a:lvl1pPr>
              <a:lnSpc>
                <a:spcPct val="150000"/>
              </a:lnSpc>
              <a:defRPr sz="1400" b="0">
                <a:solidFill>
                  <a:schemeClr val="tx1"/>
                </a:solidFill>
                <a:latin typeface="+mn-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lvl="0"/>
            <a:endParaRPr lang="it-IT" dirty="0"/>
          </a:p>
        </p:txBody>
      </p:sp>
      <p:sp>
        <p:nvSpPr>
          <p:cNvPr id="25" name="Segnaposto testo 7">
            <a:extLst>
              <a:ext uri="{FF2B5EF4-FFF2-40B4-BE49-F238E27FC236}">
                <a16:creationId xmlns:a16="http://schemas.microsoft.com/office/drawing/2014/main" id="{96EAA45D-80FC-4DF6-AC23-808A2DB73D45}"/>
              </a:ext>
            </a:extLst>
          </p:cNvPr>
          <p:cNvSpPr>
            <a:spLocks noGrp="1"/>
          </p:cNvSpPr>
          <p:nvPr>
            <p:ph type="body" sz="quarter" idx="30" hasCustomPrompt="1"/>
          </p:nvPr>
        </p:nvSpPr>
        <p:spPr>
          <a:xfrm>
            <a:off x="6826032" y="3736780"/>
            <a:ext cx="1890652" cy="1876932"/>
          </a:xfrm>
        </p:spPr>
        <p:txBody>
          <a:bodyPr>
            <a:normAutofit/>
          </a:bodyPr>
          <a:lstStyle>
            <a:lvl1pPr>
              <a:lnSpc>
                <a:spcPct val="150000"/>
              </a:lnSpc>
              <a:defRPr sz="1400" b="0">
                <a:solidFill>
                  <a:schemeClr val="tx1"/>
                </a:solidFill>
                <a:latin typeface="+mn-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lvl="0"/>
            <a:endParaRPr lang="it-IT" dirty="0"/>
          </a:p>
        </p:txBody>
      </p:sp>
      <p:sp>
        <p:nvSpPr>
          <p:cNvPr id="26" name="Segnaposto testo 7">
            <a:extLst>
              <a:ext uri="{FF2B5EF4-FFF2-40B4-BE49-F238E27FC236}">
                <a16:creationId xmlns:a16="http://schemas.microsoft.com/office/drawing/2014/main" id="{95E95A4E-A14D-4872-961D-4BFE57914A65}"/>
              </a:ext>
            </a:extLst>
          </p:cNvPr>
          <p:cNvSpPr>
            <a:spLocks noGrp="1"/>
          </p:cNvSpPr>
          <p:nvPr>
            <p:ph type="body" sz="quarter" idx="31" hasCustomPrompt="1"/>
          </p:nvPr>
        </p:nvSpPr>
        <p:spPr>
          <a:xfrm>
            <a:off x="8989722" y="3736780"/>
            <a:ext cx="1890652" cy="1876932"/>
          </a:xfrm>
        </p:spPr>
        <p:txBody>
          <a:bodyPr>
            <a:normAutofit/>
          </a:bodyPr>
          <a:lstStyle>
            <a:lvl1pPr>
              <a:lnSpc>
                <a:spcPct val="150000"/>
              </a:lnSpc>
              <a:defRPr sz="1400" b="0">
                <a:solidFill>
                  <a:schemeClr val="tx1"/>
                </a:solidFill>
                <a:latin typeface="+mn-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it-IT" dirty="0"/>
              <a:t>Titolo argomento</a:t>
            </a:r>
          </a:p>
          <a:p>
            <a:pPr lvl="0"/>
            <a:endParaRPr lang="it-IT" dirty="0"/>
          </a:p>
        </p:txBody>
      </p:sp>
    </p:spTree>
    <p:extLst>
      <p:ext uri="{BB962C8B-B14F-4D97-AF65-F5344CB8AC3E}">
        <p14:creationId xmlns:p14="http://schemas.microsoft.com/office/powerpoint/2010/main" val="2556153609"/>
      </p:ext>
    </p:extLst>
  </p:cSld>
  <p:clrMapOvr>
    <a:masterClrMapping/>
  </p:clrMapOvr>
  <p:extLst>
    <p:ext uri="{DCECCB84-F9BA-43D5-87BE-67443E8EF086}">
      <p15:sldGuideLst xmlns:p15="http://schemas.microsoft.com/office/powerpoint/2012/main">
        <p15:guide id="1" pos="300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sorio_A">
    <p:bg>
      <p:bgPr>
        <a:solidFill>
          <a:schemeClr val="accent1"/>
        </a:solidFill>
        <a:effectLst/>
      </p:bgPr>
    </p:bg>
    <p:spTree>
      <p:nvGrpSpPr>
        <p:cNvPr id="1" name=""/>
        <p:cNvGrpSpPr/>
        <p:nvPr/>
      </p:nvGrpSpPr>
      <p:grpSpPr>
        <a:xfrm>
          <a:off x="0" y="0"/>
          <a:ext cx="0" cy="0"/>
          <a:chOff x="0" y="0"/>
          <a:chExt cx="0" cy="0"/>
        </a:xfrm>
      </p:grpSpPr>
      <p:sp>
        <p:nvSpPr>
          <p:cNvPr id="11" name="Ovale 10">
            <a:extLst>
              <a:ext uri="{FF2B5EF4-FFF2-40B4-BE49-F238E27FC236}">
                <a16:creationId xmlns:a16="http://schemas.microsoft.com/office/drawing/2014/main" id="{35E14663-8764-4DCE-B9CB-7C9A4CEA9BB5}"/>
              </a:ext>
            </a:extLst>
          </p:cNvPr>
          <p:cNvSpPr/>
          <p:nvPr userDrawn="1"/>
        </p:nvSpPr>
        <p:spPr>
          <a:xfrm rot="6083929">
            <a:off x="1311375" y="1414011"/>
            <a:ext cx="10887270" cy="10887979"/>
          </a:xfrm>
          <a:prstGeom prst="ellipse">
            <a:avLst/>
          </a:prstGeom>
          <a:gradFill flip="none" rotWithShape="1">
            <a:gsLst>
              <a:gs pos="38000">
                <a:schemeClr val="tx1">
                  <a:lumMod val="0"/>
                  <a:lumOff val="100000"/>
                  <a:alpha val="0"/>
                </a:schemeClr>
              </a:gs>
              <a:gs pos="82000">
                <a:schemeClr val="accent3">
                  <a:alpha val="2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900" dirty="0">
              <a:latin typeface="Manrope" pitchFamily="2" charset="0"/>
            </a:endParaRPr>
          </a:p>
        </p:txBody>
      </p:sp>
      <p:sp>
        <p:nvSpPr>
          <p:cNvPr id="2" name="Titolo 1">
            <a:extLst>
              <a:ext uri="{FF2B5EF4-FFF2-40B4-BE49-F238E27FC236}">
                <a16:creationId xmlns:a16="http://schemas.microsoft.com/office/drawing/2014/main" id="{189FF9E0-0F2A-4E7B-ADD7-33314E9E93ED}"/>
              </a:ext>
            </a:extLst>
          </p:cNvPr>
          <p:cNvSpPr>
            <a:spLocks noGrp="1"/>
          </p:cNvSpPr>
          <p:nvPr>
            <p:ph type="title" hasCustomPrompt="1"/>
          </p:nvPr>
        </p:nvSpPr>
        <p:spPr>
          <a:xfrm>
            <a:off x="3216275" y="1418313"/>
            <a:ext cx="8640763" cy="1299008"/>
          </a:xfrm>
        </p:spPr>
        <p:txBody>
          <a:bodyPr anchor="ctr"/>
          <a:lstStyle>
            <a:lvl1pPr>
              <a:defRPr>
                <a:solidFill>
                  <a:schemeClr val="bg1"/>
                </a:solidFill>
              </a:defRPr>
            </a:lvl1pPr>
          </a:lstStyle>
          <a:p>
            <a:r>
              <a:rPr lang="it-IT" dirty="0"/>
              <a:t>Titolo del divisorio</a:t>
            </a:r>
          </a:p>
        </p:txBody>
      </p:sp>
      <p:sp>
        <p:nvSpPr>
          <p:cNvPr id="6" name="Ovale 5">
            <a:extLst>
              <a:ext uri="{FF2B5EF4-FFF2-40B4-BE49-F238E27FC236}">
                <a16:creationId xmlns:a16="http://schemas.microsoft.com/office/drawing/2014/main" id="{419AA845-D4AF-40CE-B7F3-A1B95A20D2F3}"/>
              </a:ext>
            </a:extLst>
          </p:cNvPr>
          <p:cNvSpPr/>
          <p:nvPr userDrawn="1"/>
        </p:nvSpPr>
        <p:spPr>
          <a:xfrm>
            <a:off x="0" y="1418312"/>
            <a:ext cx="1284270" cy="1284270"/>
          </a:xfrm>
          <a:prstGeom prst="ellipse">
            <a:avLst/>
          </a:prstGeom>
          <a:noFill/>
          <a:ln w="9525">
            <a:solidFill>
              <a:schemeClr val="bg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7" name="Connettore diritto 6">
            <a:extLst>
              <a:ext uri="{FF2B5EF4-FFF2-40B4-BE49-F238E27FC236}">
                <a16:creationId xmlns:a16="http://schemas.microsoft.com/office/drawing/2014/main" id="{BA29D2F2-5AC8-4927-AA1D-19630D333830}"/>
              </a:ext>
            </a:extLst>
          </p:cNvPr>
          <p:cNvCxnSpPr>
            <a:cxnSpLocks/>
          </p:cNvCxnSpPr>
          <p:nvPr userDrawn="1"/>
        </p:nvCxnSpPr>
        <p:spPr>
          <a:xfrm>
            <a:off x="0" y="1418312"/>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Connettore diritto 7">
            <a:extLst>
              <a:ext uri="{FF2B5EF4-FFF2-40B4-BE49-F238E27FC236}">
                <a16:creationId xmlns:a16="http://schemas.microsoft.com/office/drawing/2014/main" id="{53C00AF5-6CFB-4B05-922E-59446B4D5F1D}"/>
              </a:ext>
            </a:extLst>
          </p:cNvPr>
          <p:cNvCxnSpPr>
            <a:cxnSpLocks/>
          </p:cNvCxnSpPr>
          <p:nvPr userDrawn="1"/>
        </p:nvCxnSpPr>
        <p:spPr>
          <a:xfrm>
            <a:off x="0" y="2717320"/>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28D8426E-B0F3-4A04-99ED-0D9D1A7A694E}"/>
              </a:ext>
            </a:extLst>
          </p:cNvPr>
          <p:cNvCxnSpPr>
            <a:cxnSpLocks/>
          </p:cNvCxnSpPr>
          <p:nvPr userDrawn="1"/>
        </p:nvCxnSpPr>
        <p:spPr>
          <a:xfrm flipV="1">
            <a:off x="1284270" y="1"/>
            <a:ext cx="0" cy="7099442"/>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
        <p:nvSpPr>
          <p:cNvPr id="17" name="Segnaposto testo 16">
            <a:extLst>
              <a:ext uri="{FF2B5EF4-FFF2-40B4-BE49-F238E27FC236}">
                <a16:creationId xmlns:a16="http://schemas.microsoft.com/office/drawing/2014/main" id="{4D2183DA-6999-4DF4-AE0B-EDCD204668B6}"/>
              </a:ext>
            </a:extLst>
          </p:cNvPr>
          <p:cNvSpPr>
            <a:spLocks noGrp="1"/>
          </p:cNvSpPr>
          <p:nvPr>
            <p:ph type="body" sz="quarter" idx="13" hasCustomPrompt="1"/>
          </p:nvPr>
        </p:nvSpPr>
        <p:spPr>
          <a:xfrm>
            <a:off x="8765931" y="3961597"/>
            <a:ext cx="3091107" cy="2359025"/>
          </a:xfrm>
        </p:spPr>
        <p:txBody>
          <a:bodyPr anchor="b">
            <a:normAutofit/>
          </a:bodyPr>
          <a:lstStyle>
            <a:lvl1pPr algn="r">
              <a:defRPr sz="9600">
                <a:solidFill>
                  <a:schemeClr val="bg1"/>
                </a:solidFill>
              </a:defRPr>
            </a:lvl1pPr>
          </a:lstStyle>
          <a:p>
            <a:pPr lvl="0"/>
            <a:r>
              <a:rPr lang="it-IT" dirty="0"/>
              <a:t>00</a:t>
            </a:r>
          </a:p>
        </p:txBody>
      </p:sp>
    </p:spTree>
    <p:extLst>
      <p:ext uri="{BB962C8B-B14F-4D97-AF65-F5344CB8AC3E}">
        <p14:creationId xmlns:p14="http://schemas.microsoft.com/office/powerpoint/2010/main" val="3051853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sorio_B">
    <p:bg>
      <p:bgPr>
        <a:solidFill>
          <a:schemeClr val="accent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9FF9E0-0F2A-4E7B-ADD7-33314E9E93ED}"/>
              </a:ext>
            </a:extLst>
          </p:cNvPr>
          <p:cNvSpPr>
            <a:spLocks noGrp="1"/>
          </p:cNvSpPr>
          <p:nvPr>
            <p:ph type="title" hasCustomPrompt="1"/>
          </p:nvPr>
        </p:nvSpPr>
        <p:spPr>
          <a:xfrm>
            <a:off x="3216275" y="1418313"/>
            <a:ext cx="8640763" cy="1299008"/>
          </a:xfrm>
        </p:spPr>
        <p:txBody>
          <a:bodyPr anchor="ctr"/>
          <a:lstStyle>
            <a:lvl1pPr>
              <a:defRPr>
                <a:solidFill>
                  <a:schemeClr val="bg1"/>
                </a:solidFill>
              </a:defRPr>
            </a:lvl1pPr>
          </a:lstStyle>
          <a:p>
            <a:r>
              <a:rPr lang="it-IT" dirty="0"/>
              <a:t>Titolo del divisorio</a:t>
            </a:r>
          </a:p>
        </p:txBody>
      </p:sp>
      <p:sp>
        <p:nvSpPr>
          <p:cNvPr id="6" name="Ovale 5">
            <a:extLst>
              <a:ext uri="{FF2B5EF4-FFF2-40B4-BE49-F238E27FC236}">
                <a16:creationId xmlns:a16="http://schemas.microsoft.com/office/drawing/2014/main" id="{419AA845-D4AF-40CE-B7F3-A1B95A20D2F3}"/>
              </a:ext>
            </a:extLst>
          </p:cNvPr>
          <p:cNvSpPr/>
          <p:nvPr userDrawn="1"/>
        </p:nvSpPr>
        <p:spPr>
          <a:xfrm>
            <a:off x="0" y="1418312"/>
            <a:ext cx="1284270" cy="1284270"/>
          </a:xfrm>
          <a:prstGeom prst="ellipse">
            <a:avLst/>
          </a:prstGeom>
          <a:noFill/>
          <a:ln w="9525">
            <a:solidFill>
              <a:schemeClr val="bg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7" name="Connettore diritto 6">
            <a:extLst>
              <a:ext uri="{FF2B5EF4-FFF2-40B4-BE49-F238E27FC236}">
                <a16:creationId xmlns:a16="http://schemas.microsoft.com/office/drawing/2014/main" id="{BA29D2F2-5AC8-4927-AA1D-19630D333830}"/>
              </a:ext>
            </a:extLst>
          </p:cNvPr>
          <p:cNvCxnSpPr>
            <a:cxnSpLocks/>
          </p:cNvCxnSpPr>
          <p:nvPr userDrawn="1"/>
        </p:nvCxnSpPr>
        <p:spPr>
          <a:xfrm>
            <a:off x="0" y="1418312"/>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Connettore diritto 7">
            <a:extLst>
              <a:ext uri="{FF2B5EF4-FFF2-40B4-BE49-F238E27FC236}">
                <a16:creationId xmlns:a16="http://schemas.microsoft.com/office/drawing/2014/main" id="{53C00AF5-6CFB-4B05-922E-59446B4D5F1D}"/>
              </a:ext>
            </a:extLst>
          </p:cNvPr>
          <p:cNvCxnSpPr>
            <a:cxnSpLocks/>
          </p:cNvCxnSpPr>
          <p:nvPr userDrawn="1"/>
        </p:nvCxnSpPr>
        <p:spPr>
          <a:xfrm>
            <a:off x="0" y="2717320"/>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28D8426E-B0F3-4A04-99ED-0D9D1A7A694E}"/>
              </a:ext>
            </a:extLst>
          </p:cNvPr>
          <p:cNvCxnSpPr>
            <a:cxnSpLocks/>
          </p:cNvCxnSpPr>
          <p:nvPr userDrawn="1"/>
        </p:nvCxnSpPr>
        <p:spPr>
          <a:xfrm flipV="1">
            <a:off x="1284270" y="1"/>
            <a:ext cx="0" cy="7099442"/>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
        <p:nvSpPr>
          <p:cNvPr id="17" name="Segnaposto testo 16">
            <a:extLst>
              <a:ext uri="{FF2B5EF4-FFF2-40B4-BE49-F238E27FC236}">
                <a16:creationId xmlns:a16="http://schemas.microsoft.com/office/drawing/2014/main" id="{4D2183DA-6999-4DF4-AE0B-EDCD204668B6}"/>
              </a:ext>
            </a:extLst>
          </p:cNvPr>
          <p:cNvSpPr>
            <a:spLocks noGrp="1"/>
          </p:cNvSpPr>
          <p:nvPr>
            <p:ph type="body" sz="quarter" idx="13" hasCustomPrompt="1"/>
          </p:nvPr>
        </p:nvSpPr>
        <p:spPr>
          <a:xfrm>
            <a:off x="8932985" y="3961597"/>
            <a:ext cx="2924053" cy="2359025"/>
          </a:xfrm>
        </p:spPr>
        <p:txBody>
          <a:bodyPr anchor="b">
            <a:normAutofit/>
          </a:bodyPr>
          <a:lstStyle>
            <a:lvl1pPr algn="r">
              <a:defRPr sz="9600">
                <a:solidFill>
                  <a:schemeClr val="bg1"/>
                </a:solidFill>
              </a:defRPr>
            </a:lvl1pPr>
          </a:lstStyle>
          <a:p>
            <a:pPr lvl="0"/>
            <a:r>
              <a:rPr lang="it-IT" dirty="0"/>
              <a:t>00</a:t>
            </a:r>
          </a:p>
        </p:txBody>
      </p:sp>
    </p:spTree>
    <p:extLst>
      <p:ext uri="{BB962C8B-B14F-4D97-AF65-F5344CB8AC3E}">
        <p14:creationId xmlns:p14="http://schemas.microsoft.com/office/powerpoint/2010/main" val="32231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sorio_C">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9FF9E0-0F2A-4E7B-ADD7-33314E9E93ED}"/>
              </a:ext>
            </a:extLst>
          </p:cNvPr>
          <p:cNvSpPr>
            <a:spLocks noGrp="1"/>
          </p:cNvSpPr>
          <p:nvPr>
            <p:ph type="title" hasCustomPrompt="1"/>
          </p:nvPr>
        </p:nvSpPr>
        <p:spPr>
          <a:xfrm>
            <a:off x="3216275" y="1418313"/>
            <a:ext cx="8640763" cy="1284268"/>
          </a:xfrm>
        </p:spPr>
        <p:txBody>
          <a:bodyPr anchor="ctr"/>
          <a:lstStyle>
            <a:lvl1pPr>
              <a:defRPr>
                <a:solidFill>
                  <a:schemeClr val="tx2"/>
                </a:solidFill>
              </a:defRPr>
            </a:lvl1pPr>
          </a:lstStyle>
          <a:p>
            <a:r>
              <a:rPr lang="it-IT" dirty="0"/>
              <a:t>Titolo del divisorio</a:t>
            </a:r>
          </a:p>
        </p:txBody>
      </p:sp>
      <p:sp>
        <p:nvSpPr>
          <p:cNvPr id="6" name="Ovale 5">
            <a:extLst>
              <a:ext uri="{FF2B5EF4-FFF2-40B4-BE49-F238E27FC236}">
                <a16:creationId xmlns:a16="http://schemas.microsoft.com/office/drawing/2014/main" id="{419AA845-D4AF-40CE-B7F3-A1B95A20D2F3}"/>
              </a:ext>
            </a:extLst>
          </p:cNvPr>
          <p:cNvSpPr/>
          <p:nvPr userDrawn="1"/>
        </p:nvSpPr>
        <p:spPr>
          <a:xfrm>
            <a:off x="0" y="1418312"/>
            <a:ext cx="1284270" cy="1284270"/>
          </a:xfrm>
          <a:prstGeom prst="ellipse">
            <a:avLst/>
          </a:prstGeom>
          <a:noFill/>
          <a:ln w="9525">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7" name="Connettore diritto 6">
            <a:extLst>
              <a:ext uri="{FF2B5EF4-FFF2-40B4-BE49-F238E27FC236}">
                <a16:creationId xmlns:a16="http://schemas.microsoft.com/office/drawing/2014/main" id="{BA29D2F2-5AC8-4927-AA1D-19630D333830}"/>
              </a:ext>
            </a:extLst>
          </p:cNvPr>
          <p:cNvCxnSpPr>
            <a:cxnSpLocks/>
          </p:cNvCxnSpPr>
          <p:nvPr userDrawn="1"/>
        </p:nvCxnSpPr>
        <p:spPr>
          <a:xfrm>
            <a:off x="0" y="1418312"/>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Connettore diritto 7">
            <a:extLst>
              <a:ext uri="{FF2B5EF4-FFF2-40B4-BE49-F238E27FC236}">
                <a16:creationId xmlns:a16="http://schemas.microsoft.com/office/drawing/2014/main" id="{53C00AF5-6CFB-4B05-922E-59446B4D5F1D}"/>
              </a:ext>
            </a:extLst>
          </p:cNvPr>
          <p:cNvCxnSpPr>
            <a:cxnSpLocks/>
          </p:cNvCxnSpPr>
          <p:nvPr userDrawn="1"/>
        </p:nvCxnSpPr>
        <p:spPr>
          <a:xfrm>
            <a:off x="0" y="2717320"/>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28D8426E-B0F3-4A04-99ED-0D9D1A7A694E}"/>
              </a:ext>
            </a:extLst>
          </p:cNvPr>
          <p:cNvCxnSpPr>
            <a:cxnSpLocks/>
          </p:cNvCxnSpPr>
          <p:nvPr userDrawn="1"/>
        </p:nvCxnSpPr>
        <p:spPr>
          <a:xfrm flipV="1">
            <a:off x="1284270" y="1"/>
            <a:ext cx="0" cy="7099442"/>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sp>
        <p:nvSpPr>
          <p:cNvPr id="17" name="Segnaposto testo 16">
            <a:extLst>
              <a:ext uri="{FF2B5EF4-FFF2-40B4-BE49-F238E27FC236}">
                <a16:creationId xmlns:a16="http://schemas.microsoft.com/office/drawing/2014/main" id="{4D2183DA-6999-4DF4-AE0B-EDCD204668B6}"/>
              </a:ext>
            </a:extLst>
          </p:cNvPr>
          <p:cNvSpPr>
            <a:spLocks noGrp="1"/>
          </p:cNvSpPr>
          <p:nvPr>
            <p:ph type="body" sz="quarter" idx="13" hasCustomPrompt="1"/>
          </p:nvPr>
        </p:nvSpPr>
        <p:spPr>
          <a:xfrm>
            <a:off x="8220808" y="3961597"/>
            <a:ext cx="3636230" cy="2359025"/>
          </a:xfrm>
        </p:spPr>
        <p:txBody>
          <a:bodyPr anchor="b">
            <a:normAutofit/>
          </a:bodyPr>
          <a:lstStyle>
            <a:lvl1pPr algn="r">
              <a:defRPr sz="9600">
                <a:solidFill>
                  <a:schemeClr val="tx2"/>
                </a:solidFill>
              </a:defRPr>
            </a:lvl1pPr>
          </a:lstStyle>
          <a:p>
            <a:pPr lvl="0"/>
            <a:r>
              <a:rPr lang="it-IT" dirty="0"/>
              <a:t>00</a:t>
            </a:r>
          </a:p>
        </p:txBody>
      </p:sp>
    </p:spTree>
    <p:extLst>
      <p:ext uri="{BB962C8B-B14F-4D97-AF65-F5344CB8AC3E}">
        <p14:creationId xmlns:p14="http://schemas.microsoft.com/office/powerpoint/2010/main" val="3557231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lide_finale_A">
    <p:bg>
      <p:bgPr>
        <a:solidFill>
          <a:schemeClr val="accent1"/>
        </a:solidFill>
        <a:effectLst/>
      </p:bgPr>
    </p:bg>
    <p:spTree>
      <p:nvGrpSpPr>
        <p:cNvPr id="1" name=""/>
        <p:cNvGrpSpPr/>
        <p:nvPr/>
      </p:nvGrpSpPr>
      <p:grpSpPr>
        <a:xfrm>
          <a:off x="0" y="0"/>
          <a:ext cx="0" cy="0"/>
          <a:chOff x="0" y="0"/>
          <a:chExt cx="0" cy="0"/>
        </a:xfrm>
      </p:grpSpPr>
      <p:sp>
        <p:nvSpPr>
          <p:cNvPr id="10" name="Ovale 9">
            <a:extLst>
              <a:ext uri="{FF2B5EF4-FFF2-40B4-BE49-F238E27FC236}">
                <a16:creationId xmlns:a16="http://schemas.microsoft.com/office/drawing/2014/main" id="{29206C3E-8262-4BAC-A209-F4327335E1F0}"/>
              </a:ext>
            </a:extLst>
          </p:cNvPr>
          <p:cNvSpPr/>
          <p:nvPr userDrawn="1"/>
        </p:nvSpPr>
        <p:spPr>
          <a:xfrm rot="11483929">
            <a:off x="1293786" y="-5274490"/>
            <a:ext cx="10887270" cy="10887979"/>
          </a:xfrm>
          <a:prstGeom prst="ellipse">
            <a:avLst/>
          </a:prstGeom>
          <a:gradFill flip="none" rotWithShape="1">
            <a:gsLst>
              <a:gs pos="38000">
                <a:schemeClr val="tx1">
                  <a:lumMod val="0"/>
                  <a:lumOff val="100000"/>
                  <a:alpha val="0"/>
                </a:schemeClr>
              </a:gs>
              <a:gs pos="82000">
                <a:schemeClr val="accent3">
                  <a:alpha val="2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900" dirty="0">
              <a:latin typeface="Manrope" pitchFamily="2" charset="0"/>
            </a:endParaRPr>
          </a:p>
        </p:txBody>
      </p:sp>
      <p:sp>
        <p:nvSpPr>
          <p:cNvPr id="2" name="Titolo 1">
            <a:extLst>
              <a:ext uri="{FF2B5EF4-FFF2-40B4-BE49-F238E27FC236}">
                <a16:creationId xmlns:a16="http://schemas.microsoft.com/office/drawing/2014/main" id="{189FF9E0-0F2A-4E7B-ADD7-33314E9E93ED}"/>
              </a:ext>
            </a:extLst>
          </p:cNvPr>
          <p:cNvSpPr>
            <a:spLocks noGrp="1"/>
          </p:cNvSpPr>
          <p:nvPr>
            <p:ph type="title" hasCustomPrompt="1"/>
          </p:nvPr>
        </p:nvSpPr>
        <p:spPr>
          <a:xfrm>
            <a:off x="3216275" y="4295077"/>
            <a:ext cx="8640763" cy="1299008"/>
          </a:xfrm>
        </p:spPr>
        <p:txBody>
          <a:bodyPr anchor="ctr"/>
          <a:lstStyle>
            <a:lvl1pPr>
              <a:defRPr>
                <a:solidFill>
                  <a:schemeClr val="bg1"/>
                </a:solidFill>
              </a:defRPr>
            </a:lvl1pPr>
          </a:lstStyle>
          <a:p>
            <a:r>
              <a:rPr lang="it-IT" dirty="0"/>
              <a:t>Chiusura / Ringraziamenti</a:t>
            </a:r>
          </a:p>
        </p:txBody>
      </p:sp>
      <p:sp>
        <p:nvSpPr>
          <p:cNvPr id="6" name="Ovale 5">
            <a:extLst>
              <a:ext uri="{FF2B5EF4-FFF2-40B4-BE49-F238E27FC236}">
                <a16:creationId xmlns:a16="http://schemas.microsoft.com/office/drawing/2014/main" id="{419AA845-D4AF-40CE-B7F3-A1B95A20D2F3}"/>
              </a:ext>
            </a:extLst>
          </p:cNvPr>
          <p:cNvSpPr/>
          <p:nvPr userDrawn="1"/>
        </p:nvSpPr>
        <p:spPr>
          <a:xfrm>
            <a:off x="0" y="4295076"/>
            <a:ext cx="1284270" cy="1284270"/>
          </a:xfrm>
          <a:prstGeom prst="ellipse">
            <a:avLst/>
          </a:prstGeom>
          <a:noFill/>
          <a:ln w="9525">
            <a:solidFill>
              <a:schemeClr val="bg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7" name="Connettore diritto 6">
            <a:extLst>
              <a:ext uri="{FF2B5EF4-FFF2-40B4-BE49-F238E27FC236}">
                <a16:creationId xmlns:a16="http://schemas.microsoft.com/office/drawing/2014/main" id="{BA29D2F2-5AC8-4927-AA1D-19630D333830}"/>
              </a:ext>
            </a:extLst>
          </p:cNvPr>
          <p:cNvCxnSpPr>
            <a:cxnSpLocks/>
          </p:cNvCxnSpPr>
          <p:nvPr userDrawn="1"/>
        </p:nvCxnSpPr>
        <p:spPr>
          <a:xfrm>
            <a:off x="0" y="4295076"/>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Connettore diritto 7">
            <a:extLst>
              <a:ext uri="{FF2B5EF4-FFF2-40B4-BE49-F238E27FC236}">
                <a16:creationId xmlns:a16="http://schemas.microsoft.com/office/drawing/2014/main" id="{53C00AF5-6CFB-4B05-922E-59446B4D5F1D}"/>
              </a:ext>
            </a:extLst>
          </p:cNvPr>
          <p:cNvCxnSpPr>
            <a:cxnSpLocks/>
          </p:cNvCxnSpPr>
          <p:nvPr userDrawn="1"/>
        </p:nvCxnSpPr>
        <p:spPr>
          <a:xfrm>
            <a:off x="0" y="5594084"/>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28D8426E-B0F3-4A04-99ED-0D9D1A7A694E}"/>
              </a:ext>
            </a:extLst>
          </p:cNvPr>
          <p:cNvCxnSpPr>
            <a:cxnSpLocks/>
          </p:cNvCxnSpPr>
          <p:nvPr userDrawn="1"/>
        </p:nvCxnSpPr>
        <p:spPr>
          <a:xfrm flipV="1">
            <a:off x="1284270" y="1"/>
            <a:ext cx="0" cy="7099442"/>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
        <p:nvSpPr>
          <p:cNvPr id="11" name="Ovale 10">
            <a:extLst>
              <a:ext uri="{FF2B5EF4-FFF2-40B4-BE49-F238E27FC236}">
                <a16:creationId xmlns:a16="http://schemas.microsoft.com/office/drawing/2014/main" id="{E4786A85-B23B-420C-9463-CF262A126A21}"/>
              </a:ext>
            </a:extLst>
          </p:cNvPr>
          <p:cNvSpPr/>
          <p:nvPr userDrawn="1"/>
        </p:nvSpPr>
        <p:spPr>
          <a:xfrm rot="11483929">
            <a:off x="652366" y="5545716"/>
            <a:ext cx="10887270" cy="10887979"/>
          </a:xfrm>
          <a:prstGeom prst="ellipse">
            <a:avLst/>
          </a:prstGeom>
          <a:gradFill flip="none" rotWithShape="1">
            <a:gsLst>
              <a:gs pos="38000">
                <a:schemeClr val="tx1">
                  <a:lumMod val="0"/>
                  <a:lumOff val="100000"/>
                  <a:alpha val="0"/>
                </a:schemeClr>
              </a:gs>
              <a:gs pos="82000">
                <a:schemeClr val="accent3">
                  <a:alpha val="2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900" dirty="0">
              <a:latin typeface="Manrope" pitchFamily="2" charset="0"/>
            </a:endParaRPr>
          </a:p>
        </p:txBody>
      </p:sp>
    </p:spTree>
    <p:extLst>
      <p:ext uri="{BB962C8B-B14F-4D97-AF65-F5344CB8AC3E}">
        <p14:creationId xmlns:p14="http://schemas.microsoft.com/office/powerpoint/2010/main" val="297177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lide_finale_B">
    <p:bg>
      <p:bgPr>
        <a:solidFill>
          <a:schemeClr val="accent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9FF9E0-0F2A-4E7B-ADD7-33314E9E93ED}"/>
              </a:ext>
            </a:extLst>
          </p:cNvPr>
          <p:cNvSpPr>
            <a:spLocks noGrp="1"/>
          </p:cNvSpPr>
          <p:nvPr>
            <p:ph type="title" hasCustomPrompt="1"/>
          </p:nvPr>
        </p:nvSpPr>
        <p:spPr>
          <a:xfrm>
            <a:off x="3216275" y="4295077"/>
            <a:ext cx="8640763" cy="1299008"/>
          </a:xfrm>
        </p:spPr>
        <p:txBody>
          <a:bodyPr anchor="ctr"/>
          <a:lstStyle>
            <a:lvl1pPr>
              <a:defRPr>
                <a:solidFill>
                  <a:schemeClr val="bg1"/>
                </a:solidFill>
              </a:defRPr>
            </a:lvl1pPr>
          </a:lstStyle>
          <a:p>
            <a:r>
              <a:rPr lang="it-IT" dirty="0"/>
              <a:t>Chiusura / Ringraziamenti</a:t>
            </a:r>
          </a:p>
        </p:txBody>
      </p:sp>
      <p:sp>
        <p:nvSpPr>
          <p:cNvPr id="6" name="Ovale 5">
            <a:extLst>
              <a:ext uri="{FF2B5EF4-FFF2-40B4-BE49-F238E27FC236}">
                <a16:creationId xmlns:a16="http://schemas.microsoft.com/office/drawing/2014/main" id="{419AA845-D4AF-40CE-B7F3-A1B95A20D2F3}"/>
              </a:ext>
            </a:extLst>
          </p:cNvPr>
          <p:cNvSpPr/>
          <p:nvPr userDrawn="1"/>
        </p:nvSpPr>
        <p:spPr>
          <a:xfrm>
            <a:off x="0" y="4295076"/>
            <a:ext cx="1284270" cy="1284270"/>
          </a:xfrm>
          <a:prstGeom prst="ellipse">
            <a:avLst/>
          </a:prstGeom>
          <a:noFill/>
          <a:ln w="9525">
            <a:solidFill>
              <a:schemeClr val="bg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7" name="Connettore diritto 6">
            <a:extLst>
              <a:ext uri="{FF2B5EF4-FFF2-40B4-BE49-F238E27FC236}">
                <a16:creationId xmlns:a16="http://schemas.microsoft.com/office/drawing/2014/main" id="{BA29D2F2-5AC8-4927-AA1D-19630D333830}"/>
              </a:ext>
            </a:extLst>
          </p:cNvPr>
          <p:cNvCxnSpPr>
            <a:cxnSpLocks/>
          </p:cNvCxnSpPr>
          <p:nvPr userDrawn="1"/>
        </p:nvCxnSpPr>
        <p:spPr>
          <a:xfrm>
            <a:off x="0" y="4295076"/>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Connettore diritto 7">
            <a:extLst>
              <a:ext uri="{FF2B5EF4-FFF2-40B4-BE49-F238E27FC236}">
                <a16:creationId xmlns:a16="http://schemas.microsoft.com/office/drawing/2014/main" id="{53C00AF5-6CFB-4B05-922E-59446B4D5F1D}"/>
              </a:ext>
            </a:extLst>
          </p:cNvPr>
          <p:cNvCxnSpPr>
            <a:cxnSpLocks/>
          </p:cNvCxnSpPr>
          <p:nvPr userDrawn="1"/>
        </p:nvCxnSpPr>
        <p:spPr>
          <a:xfrm>
            <a:off x="0" y="5594084"/>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28D8426E-B0F3-4A04-99ED-0D9D1A7A694E}"/>
              </a:ext>
            </a:extLst>
          </p:cNvPr>
          <p:cNvCxnSpPr>
            <a:cxnSpLocks/>
          </p:cNvCxnSpPr>
          <p:nvPr userDrawn="1"/>
        </p:nvCxnSpPr>
        <p:spPr>
          <a:xfrm flipV="1">
            <a:off x="1284270" y="1"/>
            <a:ext cx="0" cy="7099442"/>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2493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gina base_ testo 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a:xfrm>
            <a:off x="334964" y="808073"/>
            <a:ext cx="8640000" cy="840083"/>
          </a:xfrm>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334963" y="2060575"/>
            <a:ext cx="8640000" cy="4429125"/>
          </a:xfrm>
        </p:spPr>
        <p:txBody>
          <a:bodyPr/>
          <a:lstStyle/>
          <a:p>
            <a:pPr lvl="0"/>
            <a:endParaRPr lang="it-IT" dirty="0"/>
          </a:p>
        </p:txBody>
      </p:sp>
    </p:spTree>
    <p:extLst>
      <p:ext uri="{BB962C8B-B14F-4D97-AF65-F5344CB8AC3E}">
        <p14:creationId xmlns:p14="http://schemas.microsoft.com/office/powerpoint/2010/main" val="1678769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gina base_ testo B">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a:xfrm>
            <a:off x="334963" y="808073"/>
            <a:ext cx="11522075" cy="840083"/>
          </a:xfrm>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334963" y="2060575"/>
            <a:ext cx="5330113" cy="4429125"/>
          </a:xfrm>
        </p:spPr>
        <p:txBody>
          <a:bodyPr/>
          <a:lstStyle/>
          <a:p>
            <a:pPr lvl="0"/>
            <a:endParaRPr lang="it-IT" dirty="0"/>
          </a:p>
        </p:txBody>
      </p:sp>
      <p:sp>
        <p:nvSpPr>
          <p:cNvPr id="10" name="Segnaposto testo 6">
            <a:extLst>
              <a:ext uri="{FF2B5EF4-FFF2-40B4-BE49-F238E27FC236}">
                <a16:creationId xmlns:a16="http://schemas.microsoft.com/office/drawing/2014/main" id="{A91EDD17-1F39-46F2-A6AE-0DA93D9DE767}"/>
              </a:ext>
            </a:extLst>
          </p:cNvPr>
          <p:cNvSpPr>
            <a:spLocks noGrp="1"/>
          </p:cNvSpPr>
          <p:nvPr>
            <p:ph type="body" sz="quarter" idx="14"/>
          </p:nvPr>
        </p:nvSpPr>
        <p:spPr>
          <a:xfrm>
            <a:off x="6300000" y="2060575"/>
            <a:ext cx="5330113" cy="4429125"/>
          </a:xfrm>
        </p:spPr>
        <p:txBody>
          <a:bodyPr/>
          <a:lstStyle/>
          <a:p>
            <a:pPr lvl="0"/>
            <a:endParaRPr lang="it-IT" dirty="0"/>
          </a:p>
        </p:txBody>
      </p:sp>
    </p:spTree>
    <p:extLst>
      <p:ext uri="{BB962C8B-B14F-4D97-AF65-F5344CB8AC3E}">
        <p14:creationId xmlns:p14="http://schemas.microsoft.com/office/powerpoint/2010/main" val="401809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gina base_ testo C">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a:xfrm>
            <a:off x="334963" y="808073"/>
            <a:ext cx="11522075" cy="840083"/>
          </a:xfrm>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3216275" y="2060575"/>
            <a:ext cx="8640762" cy="4429125"/>
          </a:xfrm>
        </p:spPr>
        <p:txBody>
          <a:bodyPr/>
          <a:lstStyle/>
          <a:p>
            <a:pPr lvl="0"/>
            <a:endParaRPr lang="it-IT" dirty="0"/>
          </a:p>
        </p:txBody>
      </p:sp>
      <p:sp>
        <p:nvSpPr>
          <p:cNvPr id="8" name="Segnaposto testo 6">
            <a:extLst>
              <a:ext uri="{FF2B5EF4-FFF2-40B4-BE49-F238E27FC236}">
                <a16:creationId xmlns:a16="http://schemas.microsoft.com/office/drawing/2014/main" id="{E3A4E093-361F-4C37-B47B-B067A8415F3A}"/>
              </a:ext>
            </a:extLst>
          </p:cNvPr>
          <p:cNvSpPr>
            <a:spLocks noGrp="1"/>
          </p:cNvSpPr>
          <p:nvPr>
            <p:ph type="body" sz="quarter" idx="14" hasCustomPrompt="1"/>
          </p:nvPr>
        </p:nvSpPr>
        <p:spPr>
          <a:xfrm>
            <a:off x="334964" y="2060575"/>
            <a:ext cx="2601668" cy="4429125"/>
          </a:xfrm>
        </p:spPr>
        <p:txBody>
          <a:bodyPr/>
          <a:lstStyle>
            <a:lvl1pPr marL="342900" indent="-342900">
              <a:buAutoNum type="arabicPeriod"/>
              <a:defRPr b="1"/>
            </a:lvl1pPr>
          </a:lstStyle>
          <a:p>
            <a:pPr lvl="0"/>
            <a:r>
              <a:rPr lang="it-IT" dirty="0" err="1"/>
              <a:t>Lorem</a:t>
            </a:r>
            <a:r>
              <a:rPr lang="it-IT" dirty="0"/>
              <a:t> </a:t>
            </a:r>
            <a:r>
              <a:rPr lang="it-IT" dirty="0" err="1"/>
              <a:t>ipsum</a:t>
            </a:r>
            <a:endParaRPr lang="it-IT" dirty="0"/>
          </a:p>
          <a:p>
            <a:pPr lvl="0"/>
            <a:r>
              <a:rPr lang="it-IT" dirty="0" err="1"/>
              <a:t>Lorem</a:t>
            </a:r>
            <a:r>
              <a:rPr lang="it-IT" dirty="0"/>
              <a:t> </a:t>
            </a:r>
            <a:r>
              <a:rPr lang="it-IT" dirty="0" err="1"/>
              <a:t>ipsum</a:t>
            </a:r>
            <a:endParaRPr lang="it-IT" dirty="0"/>
          </a:p>
          <a:p>
            <a:pPr lvl="0"/>
            <a:r>
              <a:rPr lang="it-IT" dirty="0" err="1"/>
              <a:t>Lorem</a:t>
            </a:r>
            <a:r>
              <a:rPr lang="it-IT" dirty="0"/>
              <a:t> </a:t>
            </a:r>
            <a:r>
              <a:rPr lang="it-IT"/>
              <a:t>ipsum</a:t>
            </a:r>
            <a:endParaRPr lang="it-IT" dirty="0"/>
          </a:p>
        </p:txBody>
      </p:sp>
    </p:spTree>
    <p:extLst>
      <p:ext uri="{BB962C8B-B14F-4D97-AF65-F5344CB8AC3E}">
        <p14:creationId xmlns:p14="http://schemas.microsoft.com/office/powerpoint/2010/main" val="470807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agina base_Ogget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F4CC49-BF64-4501-AD26-31299F38CC56}"/>
              </a:ext>
            </a:extLst>
          </p:cNvPr>
          <p:cNvSpPr>
            <a:spLocks noGrp="1"/>
          </p:cNvSpPr>
          <p:nvPr>
            <p:ph type="title"/>
          </p:nvPr>
        </p:nvSpPr>
        <p:spPr>
          <a:xfrm>
            <a:off x="334963" y="812652"/>
            <a:ext cx="11522075" cy="840083"/>
          </a:xfrm>
          <a:prstGeom prst="rect">
            <a:avLst/>
          </a:prstGeom>
        </p:spPr>
        <p:txBody>
          <a:bodyPr/>
          <a:lstStyle/>
          <a:p>
            <a:endParaRPr lang="it-IT" dirty="0"/>
          </a:p>
        </p:txBody>
      </p:sp>
      <p:sp>
        <p:nvSpPr>
          <p:cNvPr id="3" name="Segnaposto contenuto 2">
            <a:extLst>
              <a:ext uri="{FF2B5EF4-FFF2-40B4-BE49-F238E27FC236}">
                <a16:creationId xmlns:a16="http://schemas.microsoft.com/office/drawing/2014/main" id="{035458E8-0508-42CF-A7E2-ABE84A714D6B}"/>
              </a:ext>
            </a:extLst>
          </p:cNvPr>
          <p:cNvSpPr>
            <a:spLocks noGrp="1"/>
          </p:cNvSpPr>
          <p:nvPr>
            <p:ph idx="1"/>
          </p:nvPr>
        </p:nvSpPr>
        <p:spPr>
          <a:xfrm>
            <a:off x="334963" y="2060576"/>
            <a:ext cx="11522075" cy="4146550"/>
          </a:xfrm>
          <a:noFill/>
        </p:spPr>
        <p:txBody>
          <a:bodyPr/>
          <a:lstStyle/>
          <a:p>
            <a:pPr lvl="0"/>
            <a:endParaRPr lang="it-IT" dirty="0"/>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7" name="Segnaposto testo 11">
            <a:extLst>
              <a:ext uri="{FF2B5EF4-FFF2-40B4-BE49-F238E27FC236}">
                <a16:creationId xmlns:a16="http://schemas.microsoft.com/office/drawing/2014/main" id="{6924BD38-C241-45AE-9D16-9EE806C4074E}"/>
              </a:ext>
            </a:extLst>
          </p:cNvPr>
          <p:cNvSpPr>
            <a:spLocks noGrp="1"/>
          </p:cNvSpPr>
          <p:nvPr>
            <p:ph type="body" sz="quarter" idx="16"/>
          </p:nvPr>
        </p:nvSpPr>
        <p:spPr>
          <a:xfrm>
            <a:off x="334962" y="6207125"/>
            <a:ext cx="11522076" cy="282575"/>
          </a:xfrm>
        </p:spPr>
        <p:txBody>
          <a:bodyPr anchor="b">
            <a:normAutofit/>
          </a:bodyPr>
          <a:lstStyle>
            <a:lvl1pPr>
              <a:defRPr sz="900"/>
            </a:lvl1pPr>
          </a:lstStyle>
          <a:p>
            <a:pPr lvl="0"/>
            <a:endParaRPr lang="it-IT" dirty="0"/>
          </a:p>
        </p:txBody>
      </p:sp>
    </p:spTree>
    <p:extLst>
      <p:ext uri="{BB962C8B-B14F-4D97-AF65-F5344CB8AC3E}">
        <p14:creationId xmlns:p14="http://schemas.microsoft.com/office/powerpoint/2010/main" val="4047021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agina colonna _ testo">
    <p:bg>
      <p:bgPr>
        <a:solidFill>
          <a:srgbClr val="F3F3F3"/>
        </a:solidFill>
        <a:effectLst/>
      </p:bgPr>
    </p:bg>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0933319C-8AC5-4764-9981-AEA331D30C57}"/>
              </a:ext>
            </a:extLst>
          </p:cNvPr>
          <p:cNvSpPr/>
          <p:nvPr userDrawn="1"/>
        </p:nvSpPr>
        <p:spPr>
          <a:xfrm>
            <a:off x="0" y="0"/>
            <a:ext cx="285591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a:extLst>
              <a:ext uri="{FF2B5EF4-FFF2-40B4-BE49-F238E27FC236}">
                <a16:creationId xmlns:a16="http://schemas.microsoft.com/office/drawing/2014/main" id="{6847A823-6861-4ED7-916A-EB4BF5CE6D62}"/>
              </a:ext>
            </a:extLst>
          </p:cNvPr>
          <p:cNvSpPr>
            <a:spLocks noGrp="1"/>
          </p:cNvSpPr>
          <p:nvPr>
            <p:ph type="title" hasCustomPrompt="1"/>
          </p:nvPr>
        </p:nvSpPr>
        <p:spPr>
          <a:xfrm>
            <a:off x="334964" y="808073"/>
            <a:ext cx="2163688" cy="840083"/>
          </a:xfrm>
        </p:spPr>
        <p:txBody>
          <a:bodyPr/>
          <a:lstStyle>
            <a:lvl1pPr>
              <a:defRPr/>
            </a:lvl1pPr>
          </a:lstStyle>
          <a:p>
            <a:r>
              <a:rPr lang="it-IT" dirty="0"/>
              <a:t>Inserire titolo</a:t>
            </a:r>
          </a:p>
        </p:txBody>
      </p:sp>
      <p:sp>
        <p:nvSpPr>
          <p:cNvPr id="3" name="Segnaposto data 2">
            <a:extLst>
              <a:ext uri="{FF2B5EF4-FFF2-40B4-BE49-F238E27FC236}">
                <a16:creationId xmlns:a16="http://schemas.microsoft.com/office/drawing/2014/main" id="{C86D3BA3-83F0-4C02-8636-ACA6EA9DFFCA}"/>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7CB1FEA7-7590-4AD0-A0B1-4809206902FD}"/>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F95199BD-4F67-4AA1-A795-95C0BF541294}"/>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8" name="Segnaposto testo 7">
            <a:extLst>
              <a:ext uri="{FF2B5EF4-FFF2-40B4-BE49-F238E27FC236}">
                <a16:creationId xmlns:a16="http://schemas.microsoft.com/office/drawing/2014/main" id="{67325048-9832-400A-BAC7-02B5977E3E3F}"/>
              </a:ext>
            </a:extLst>
          </p:cNvPr>
          <p:cNvSpPr>
            <a:spLocks noGrp="1"/>
          </p:cNvSpPr>
          <p:nvPr>
            <p:ph type="body" sz="quarter" idx="13"/>
          </p:nvPr>
        </p:nvSpPr>
        <p:spPr>
          <a:xfrm>
            <a:off x="334963" y="2060575"/>
            <a:ext cx="2163762" cy="4429125"/>
          </a:xfrm>
        </p:spPr>
        <p:txBody>
          <a:bodyPr>
            <a:noAutofit/>
          </a:bodyPr>
          <a:lstStyle>
            <a:lvl1pPr>
              <a:defRPr sz="1600"/>
            </a:lvl1pPr>
            <a:lvl2pPr>
              <a:defRPr sz="1400"/>
            </a:lvl2pPr>
            <a:lvl3pPr>
              <a:defRPr sz="1400"/>
            </a:lvl3pPr>
            <a:lvl4pPr>
              <a:defRPr sz="1400"/>
            </a:lvl4pPr>
            <a:lvl5pPr>
              <a:defRPr sz="1400"/>
            </a:lvl5pPr>
          </a:lstStyle>
          <a:p>
            <a:pPr lvl="0"/>
            <a:endParaRPr lang="it-IT" dirty="0"/>
          </a:p>
        </p:txBody>
      </p:sp>
      <p:sp>
        <p:nvSpPr>
          <p:cNvPr id="10" name="Segnaposto testo 9">
            <a:extLst>
              <a:ext uri="{FF2B5EF4-FFF2-40B4-BE49-F238E27FC236}">
                <a16:creationId xmlns:a16="http://schemas.microsoft.com/office/drawing/2014/main" id="{1C0D3E2E-2AFC-47C5-ADBC-3E40FCEC1C5C}"/>
              </a:ext>
            </a:extLst>
          </p:cNvPr>
          <p:cNvSpPr>
            <a:spLocks noGrp="1"/>
          </p:cNvSpPr>
          <p:nvPr>
            <p:ph type="body" sz="quarter" idx="14"/>
          </p:nvPr>
        </p:nvSpPr>
        <p:spPr>
          <a:xfrm>
            <a:off x="3216275" y="2060575"/>
            <a:ext cx="8640763" cy="4429125"/>
          </a:xfrm>
        </p:spPr>
        <p:txBody>
          <a:bodyPr>
            <a:noAutofit/>
          </a:bodyPr>
          <a:lstStyle>
            <a:lvl1pPr>
              <a:defRPr sz="1600"/>
            </a:lvl1pPr>
            <a:lvl2pPr>
              <a:defRPr sz="1400"/>
            </a:lvl2pPr>
            <a:lvl3pPr>
              <a:defRPr sz="1400"/>
            </a:lvl3pPr>
            <a:lvl4pPr>
              <a:defRPr sz="1400"/>
            </a:lvl4pPr>
            <a:lvl5pPr>
              <a:defRPr sz="1400"/>
            </a:lvl5pPr>
          </a:lstStyle>
          <a:p>
            <a:pPr lvl="0"/>
            <a:endParaRPr lang="it-IT" dirty="0"/>
          </a:p>
        </p:txBody>
      </p:sp>
    </p:spTree>
    <p:extLst>
      <p:ext uri="{BB962C8B-B14F-4D97-AF65-F5344CB8AC3E}">
        <p14:creationId xmlns:p14="http://schemas.microsoft.com/office/powerpoint/2010/main" val="2801598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agina colonna _ oggetto">
    <p:bg>
      <p:bgPr>
        <a:solidFill>
          <a:srgbClr val="F3F3F3"/>
        </a:solidFill>
        <a:effectLst/>
      </p:bgPr>
    </p:bg>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0933319C-8AC5-4764-9981-AEA331D30C57}"/>
              </a:ext>
            </a:extLst>
          </p:cNvPr>
          <p:cNvSpPr/>
          <p:nvPr userDrawn="1"/>
        </p:nvSpPr>
        <p:spPr>
          <a:xfrm>
            <a:off x="0" y="0"/>
            <a:ext cx="285591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a:extLst>
              <a:ext uri="{FF2B5EF4-FFF2-40B4-BE49-F238E27FC236}">
                <a16:creationId xmlns:a16="http://schemas.microsoft.com/office/drawing/2014/main" id="{6847A823-6861-4ED7-916A-EB4BF5CE6D62}"/>
              </a:ext>
            </a:extLst>
          </p:cNvPr>
          <p:cNvSpPr>
            <a:spLocks noGrp="1"/>
          </p:cNvSpPr>
          <p:nvPr>
            <p:ph type="title" hasCustomPrompt="1"/>
          </p:nvPr>
        </p:nvSpPr>
        <p:spPr>
          <a:xfrm>
            <a:off x="334964" y="808073"/>
            <a:ext cx="2163688" cy="840083"/>
          </a:xfrm>
        </p:spPr>
        <p:txBody>
          <a:bodyPr/>
          <a:lstStyle>
            <a:lvl1pPr>
              <a:defRPr/>
            </a:lvl1pPr>
          </a:lstStyle>
          <a:p>
            <a:r>
              <a:rPr lang="it-IT" dirty="0"/>
              <a:t>Inserire titolo</a:t>
            </a:r>
          </a:p>
        </p:txBody>
      </p:sp>
      <p:sp>
        <p:nvSpPr>
          <p:cNvPr id="3" name="Segnaposto data 2">
            <a:extLst>
              <a:ext uri="{FF2B5EF4-FFF2-40B4-BE49-F238E27FC236}">
                <a16:creationId xmlns:a16="http://schemas.microsoft.com/office/drawing/2014/main" id="{C86D3BA3-83F0-4C02-8636-ACA6EA9DFFCA}"/>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7CB1FEA7-7590-4AD0-A0B1-4809206902FD}"/>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F95199BD-4F67-4AA1-A795-95C0BF541294}"/>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8" name="Segnaposto testo 7">
            <a:extLst>
              <a:ext uri="{FF2B5EF4-FFF2-40B4-BE49-F238E27FC236}">
                <a16:creationId xmlns:a16="http://schemas.microsoft.com/office/drawing/2014/main" id="{67325048-9832-400A-BAC7-02B5977E3E3F}"/>
              </a:ext>
            </a:extLst>
          </p:cNvPr>
          <p:cNvSpPr>
            <a:spLocks noGrp="1"/>
          </p:cNvSpPr>
          <p:nvPr>
            <p:ph type="body" sz="quarter" idx="13"/>
          </p:nvPr>
        </p:nvSpPr>
        <p:spPr>
          <a:xfrm>
            <a:off x="334963" y="2060575"/>
            <a:ext cx="2163762" cy="4429125"/>
          </a:xfrm>
        </p:spPr>
        <p:txBody>
          <a:bodyPr>
            <a:noAutofit/>
          </a:bodyPr>
          <a:lstStyle>
            <a:lvl1pPr>
              <a:defRPr sz="1600"/>
            </a:lvl1pPr>
            <a:lvl2pPr>
              <a:defRPr sz="1400"/>
            </a:lvl2pPr>
            <a:lvl3pPr>
              <a:defRPr sz="1400"/>
            </a:lvl3pPr>
            <a:lvl4pPr>
              <a:defRPr sz="1400"/>
            </a:lvl4pPr>
            <a:lvl5pPr>
              <a:defRPr sz="1400"/>
            </a:lvl5pPr>
          </a:lstStyle>
          <a:p>
            <a:pPr lvl="0"/>
            <a:endParaRPr lang="it-IT" dirty="0"/>
          </a:p>
        </p:txBody>
      </p:sp>
      <p:sp>
        <p:nvSpPr>
          <p:cNvPr id="9" name="Segnaposto contenuto 8">
            <a:extLst>
              <a:ext uri="{FF2B5EF4-FFF2-40B4-BE49-F238E27FC236}">
                <a16:creationId xmlns:a16="http://schemas.microsoft.com/office/drawing/2014/main" id="{9B8341C8-2CFC-44BF-90C6-72E69DB88898}"/>
              </a:ext>
            </a:extLst>
          </p:cNvPr>
          <p:cNvSpPr>
            <a:spLocks noGrp="1"/>
          </p:cNvSpPr>
          <p:nvPr>
            <p:ph sz="quarter" idx="15"/>
          </p:nvPr>
        </p:nvSpPr>
        <p:spPr>
          <a:xfrm>
            <a:off x="3216275" y="2060575"/>
            <a:ext cx="8640762" cy="3997325"/>
          </a:xfrm>
          <a:noFill/>
        </p:spPr>
        <p:txBody>
          <a:bodyPr>
            <a:normAutofit/>
          </a:bodyPr>
          <a:lstStyle>
            <a:lvl1pPr>
              <a:defRPr sz="1600"/>
            </a:lvl1pPr>
            <a:lvl2pPr>
              <a:defRPr sz="1400"/>
            </a:lvl2pPr>
            <a:lvl3pPr>
              <a:defRPr sz="1400"/>
            </a:lvl3pPr>
            <a:lvl4pPr>
              <a:defRPr sz="1400"/>
            </a:lvl4pPr>
            <a:lvl5pPr>
              <a:defRPr sz="1400"/>
            </a:lvl5pPr>
          </a:lstStyle>
          <a:p>
            <a:pPr lvl="0"/>
            <a:endParaRPr lang="it-IT" dirty="0"/>
          </a:p>
        </p:txBody>
      </p:sp>
      <p:sp>
        <p:nvSpPr>
          <p:cNvPr id="12" name="Segnaposto testo 11">
            <a:extLst>
              <a:ext uri="{FF2B5EF4-FFF2-40B4-BE49-F238E27FC236}">
                <a16:creationId xmlns:a16="http://schemas.microsoft.com/office/drawing/2014/main" id="{1B32F2C4-840A-465D-B8D3-9DE2BF3FC6AF}"/>
              </a:ext>
            </a:extLst>
          </p:cNvPr>
          <p:cNvSpPr>
            <a:spLocks noGrp="1"/>
          </p:cNvSpPr>
          <p:nvPr>
            <p:ph type="body" sz="quarter" idx="16"/>
          </p:nvPr>
        </p:nvSpPr>
        <p:spPr>
          <a:xfrm>
            <a:off x="3216275" y="6207125"/>
            <a:ext cx="5232400" cy="282575"/>
          </a:xfrm>
        </p:spPr>
        <p:txBody>
          <a:bodyPr anchor="b">
            <a:noAutofit/>
          </a:bodyPr>
          <a:lstStyle>
            <a:lvl1pPr>
              <a:defRPr sz="900"/>
            </a:lvl1pPr>
          </a:lstStyle>
          <a:p>
            <a:pPr lvl="0"/>
            <a:endParaRPr lang="it-IT" dirty="0"/>
          </a:p>
        </p:txBody>
      </p:sp>
    </p:spTree>
    <p:extLst>
      <p:ext uri="{BB962C8B-B14F-4D97-AF65-F5344CB8AC3E}">
        <p14:creationId xmlns:p14="http://schemas.microsoft.com/office/powerpoint/2010/main" val="18835770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agina sfondo colore _ oggetto">
    <p:bg>
      <p:bgPr>
        <a:solidFill>
          <a:srgbClr val="F3F3F3"/>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F4CC49-BF64-4501-AD26-31299F38CC56}"/>
              </a:ext>
            </a:extLst>
          </p:cNvPr>
          <p:cNvSpPr>
            <a:spLocks noGrp="1"/>
          </p:cNvSpPr>
          <p:nvPr>
            <p:ph type="title"/>
          </p:nvPr>
        </p:nvSpPr>
        <p:spPr>
          <a:xfrm>
            <a:off x="334963" y="812652"/>
            <a:ext cx="11522075" cy="840083"/>
          </a:xfrm>
          <a:prstGeom prst="rect">
            <a:avLst/>
          </a:prstGeom>
        </p:spPr>
        <p:txBody>
          <a:bodyPr/>
          <a:lstStyle/>
          <a:p>
            <a:endParaRPr lang="it-IT" dirty="0"/>
          </a:p>
        </p:txBody>
      </p:sp>
      <p:sp>
        <p:nvSpPr>
          <p:cNvPr id="3" name="Segnaposto contenuto 2">
            <a:extLst>
              <a:ext uri="{FF2B5EF4-FFF2-40B4-BE49-F238E27FC236}">
                <a16:creationId xmlns:a16="http://schemas.microsoft.com/office/drawing/2014/main" id="{035458E8-0508-42CF-A7E2-ABE84A714D6B}"/>
              </a:ext>
            </a:extLst>
          </p:cNvPr>
          <p:cNvSpPr>
            <a:spLocks noGrp="1"/>
          </p:cNvSpPr>
          <p:nvPr>
            <p:ph idx="1" hasCustomPrompt="1"/>
          </p:nvPr>
        </p:nvSpPr>
        <p:spPr>
          <a:xfrm>
            <a:off x="334963" y="2060576"/>
            <a:ext cx="11522075" cy="4146550"/>
          </a:xfrm>
          <a:noFill/>
        </p:spPr>
        <p:txBody>
          <a:bodyPr/>
          <a:lstStyle>
            <a:lvl1pPr>
              <a:defRPr/>
            </a:lvl1pPr>
          </a:lstStyle>
          <a:p>
            <a:pPr lvl="0"/>
            <a:r>
              <a:rPr lang="it-IT" dirty="0"/>
              <a:t>Inserire testo / oggetto</a:t>
            </a:r>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7" name="Segnaposto testo 11">
            <a:extLst>
              <a:ext uri="{FF2B5EF4-FFF2-40B4-BE49-F238E27FC236}">
                <a16:creationId xmlns:a16="http://schemas.microsoft.com/office/drawing/2014/main" id="{8E2D0317-6708-4FD8-83CC-23BC5CFD3BE1}"/>
              </a:ext>
            </a:extLst>
          </p:cNvPr>
          <p:cNvSpPr>
            <a:spLocks noGrp="1"/>
          </p:cNvSpPr>
          <p:nvPr>
            <p:ph type="body" sz="quarter" idx="16"/>
          </p:nvPr>
        </p:nvSpPr>
        <p:spPr>
          <a:xfrm>
            <a:off x="334962" y="6207125"/>
            <a:ext cx="5232400" cy="282575"/>
          </a:xfrm>
        </p:spPr>
        <p:txBody>
          <a:bodyPr anchor="b">
            <a:normAutofit/>
          </a:bodyPr>
          <a:lstStyle>
            <a:lvl1pPr>
              <a:defRPr sz="900"/>
            </a:lvl1pPr>
          </a:lstStyle>
          <a:p>
            <a:pPr lvl="0"/>
            <a:endParaRPr lang="it-IT" dirty="0"/>
          </a:p>
        </p:txBody>
      </p:sp>
    </p:spTree>
    <p:extLst>
      <p:ext uri="{BB962C8B-B14F-4D97-AF65-F5344CB8AC3E}">
        <p14:creationId xmlns:p14="http://schemas.microsoft.com/office/powerpoint/2010/main" val="1636660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agina immagine _ A">
    <p:spTree>
      <p:nvGrpSpPr>
        <p:cNvPr id="1" name=""/>
        <p:cNvGrpSpPr/>
        <p:nvPr/>
      </p:nvGrpSpPr>
      <p:grpSpPr>
        <a:xfrm>
          <a:off x="0" y="0"/>
          <a:ext cx="0" cy="0"/>
          <a:chOff x="0" y="0"/>
          <a:chExt cx="0" cy="0"/>
        </a:xfrm>
      </p:grpSpPr>
      <p:sp>
        <p:nvSpPr>
          <p:cNvPr id="8" name="Segnaposto immagine 7">
            <a:extLst>
              <a:ext uri="{FF2B5EF4-FFF2-40B4-BE49-F238E27FC236}">
                <a16:creationId xmlns:a16="http://schemas.microsoft.com/office/drawing/2014/main" id="{858C886A-46B2-4CBC-A989-B9F302647C17}"/>
              </a:ext>
            </a:extLst>
          </p:cNvPr>
          <p:cNvSpPr>
            <a:spLocks noGrp="1"/>
          </p:cNvSpPr>
          <p:nvPr>
            <p:ph type="pic" sz="quarter" idx="13"/>
          </p:nvPr>
        </p:nvSpPr>
        <p:spPr>
          <a:xfrm>
            <a:off x="5720316" y="812652"/>
            <a:ext cx="6471684" cy="5677048"/>
          </a:xfrm>
          <a:noFill/>
        </p:spPr>
        <p:txBody>
          <a:bodyPr/>
          <a:lstStyle/>
          <a:p>
            <a:endParaRPr lang="it-IT"/>
          </a:p>
        </p:txBody>
      </p:sp>
      <p:sp>
        <p:nvSpPr>
          <p:cNvPr id="2" name="Titolo 1">
            <a:extLst>
              <a:ext uri="{FF2B5EF4-FFF2-40B4-BE49-F238E27FC236}">
                <a16:creationId xmlns:a16="http://schemas.microsoft.com/office/drawing/2014/main" id="{88F4CC49-BF64-4501-AD26-31299F38CC56}"/>
              </a:ext>
            </a:extLst>
          </p:cNvPr>
          <p:cNvSpPr>
            <a:spLocks noGrp="1"/>
          </p:cNvSpPr>
          <p:nvPr>
            <p:ph type="title"/>
          </p:nvPr>
        </p:nvSpPr>
        <p:spPr>
          <a:xfrm>
            <a:off x="334964" y="812652"/>
            <a:ext cx="4705298" cy="840083"/>
          </a:xfrm>
          <a:prstGeom prst="rect">
            <a:avLst/>
          </a:prstGeom>
        </p:spPr>
        <p:txBody>
          <a:bodyPr/>
          <a:lstStyle/>
          <a:p>
            <a:r>
              <a:rPr lang="it-IT" dirty="0"/>
              <a:t>Fare clic per modificare lo stile del titolo dello schema</a:t>
            </a:r>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12" name="Segnaposto testo 11">
            <a:extLst>
              <a:ext uri="{FF2B5EF4-FFF2-40B4-BE49-F238E27FC236}">
                <a16:creationId xmlns:a16="http://schemas.microsoft.com/office/drawing/2014/main" id="{13E84B02-C61F-4F06-B7D2-53B386310863}"/>
              </a:ext>
            </a:extLst>
          </p:cNvPr>
          <p:cNvSpPr>
            <a:spLocks noGrp="1"/>
          </p:cNvSpPr>
          <p:nvPr>
            <p:ph type="body" sz="quarter" idx="14"/>
          </p:nvPr>
        </p:nvSpPr>
        <p:spPr>
          <a:xfrm>
            <a:off x="334963" y="2060575"/>
            <a:ext cx="4705299" cy="4429125"/>
          </a:xfrm>
        </p:spPr>
        <p:txBody>
          <a:bodyPr/>
          <a:lstStyle/>
          <a:p>
            <a:pPr lvl="0"/>
            <a:endParaRPr lang="it-IT" dirty="0"/>
          </a:p>
        </p:txBody>
      </p:sp>
    </p:spTree>
    <p:extLst>
      <p:ext uri="{BB962C8B-B14F-4D97-AF65-F5344CB8AC3E}">
        <p14:creationId xmlns:p14="http://schemas.microsoft.com/office/powerpoint/2010/main" val="14022925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agina immagine _ B">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BF578AB8-DC96-4BF4-9F97-D7DA508CF3E9}"/>
              </a:ext>
            </a:extLst>
          </p:cNvPr>
          <p:cNvSpPr/>
          <p:nvPr userDrawn="1"/>
        </p:nvSpPr>
        <p:spPr>
          <a:xfrm>
            <a:off x="0" y="0"/>
            <a:ext cx="2855913" cy="6858000"/>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Segnaposto immagine 7">
            <a:extLst>
              <a:ext uri="{FF2B5EF4-FFF2-40B4-BE49-F238E27FC236}">
                <a16:creationId xmlns:a16="http://schemas.microsoft.com/office/drawing/2014/main" id="{858C886A-46B2-4CBC-A989-B9F302647C17}"/>
              </a:ext>
            </a:extLst>
          </p:cNvPr>
          <p:cNvSpPr>
            <a:spLocks noGrp="1"/>
          </p:cNvSpPr>
          <p:nvPr>
            <p:ph type="pic" sz="quarter" idx="13"/>
          </p:nvPr>
        </p:nvSpPr>
        <p:spPr>
          <a:xfrm>
            <a:off x="886120" y="812652"/>
            <a:ext cx="4355183" cy="5677048"/>
          </a:xfrm>
          <a:noFill/>
        </p:spPr>
        <p:txBody>
          <a:bodyPr/>
          <a:lstStyle/>
          <a:p>
            <a:endParaRPr lang="it-IT"/>
          </a:p>
        </p:txBody>
      </p:sp>
      <p:sp>
        <p:nvSpPr>
          <p:cNvPr id="2" name="Titolo 1">
            <a:extLst>
              <a:ext uri="{FF2B5EF4-FFF2-40B4-BE49-F238E27FC236}">
                <a16:creationId xmlns:a16="http://schemas.microsoft.com/office/drawing/2014/main" id="{88F4CC49-BF64-4501-AD26-31299F38CC56}"/>
              </a:ext>
            </a:extLst>
          </p:cNvPr>
          <p:cNvSpPr>
            <a:spLocks noGrp="1"/>
          </p:cNvSpPr>
          <p:nvPr>
            <p:ph type="title"/>
          </p:nvPr>
        </p:nvSpPr>
        <p:spPr>
          <a:xfrm>
            <a:off x="5835192" y="812652"/>
            <a:ext cx="6021846" cy="840083"/>
          </a:xfrm>
          <a:prstGeom prst="rect">
            <a:avLst/>
          </a:prstGeom>
        </p:spPr>
        <p:txBody>
          <a:bodyPr/>
          <a:lstStyle/>
          <a:p>
            <a:r>
              <a:rPr lang="it-IT" dirty="0"/>
              <a:t>Fare clic per modificare lo stile del titolo dello schema</a:t>
            </a:r>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10" name="Segnaposto testo 9">
            <a:extLst>
              <a:ext uri="{FF2B5EF4-FFF2-40B4-BE49-F238E27FC236}">
                <a16:creationId xmlns:a16="http://schemas.microsoft.com/office/drawing/2014/main" id="{4BEA68D2-13D7-4E83-8B67-3B7D4B3EBFD8}"/>
              </a:ext>
            </a:extLst>
          </p:cNvPr>
          <p:cNvSpPr>
            <a:spLocks noGrp="1"/>
          </p:cNvSpPr>
          <p:nvPr>
            <p:ph type="body" sz="quarter" idx="14"/>
          </p:nvPr>
        </p:nvSpPr>
        <p:spPr>
          <a:xfrm>
            <a:off x="5835192" y="2060575"/>
            <a:ext cx="6021846" cy="4429125"/>
          </a:xfrm>
        </p:spPr>
        <p:txBody>
          <a:bodyPr>
            <a:noAutofit/>
          </a:bodyPr>
          <a:lstStyle>
            <a:lvl1pPr>
              <a:defRPr sz="1600"/>
            </a:lvl1pPr>
            <a:lvl2pPr>
              <a:defRPr sz="1600"/>
            </a:lvl2pPr>
            <a:lvl3pPr>
              <a:defRPr sz="1600"/>
            </a:lvl3pPr>
            <a:lvl4pPr>
              <a:defRPr sz="1600"/>
            </a:lvl4pPr>
            <a:lvl5pPr>
              <a:defRPr sz="1600"/>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Tree>
    <p:extLst>
      <p:ext uri="{BB962C8B-B14F-4D97-AF65-F5344CB8AC3E}">
        <p14:creationId xmlns:p14="http://schemas.microsoft.com/office/powerpoint/2010/main" val="3400492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agina didascalia _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F4CC49-BF64-4501-AD26-31299F38CC56}"/>
              </a:ext>
            </a:extLst>
          </p:cNvPr>
          <p:cNvSpPr>
            <a:spLocks noGrp="1"/>
          </p:cNvSpPr>
          <p:nvPr>
            <p:ph type="title"/>
          </p:nvPr>
        </p:nvSpPr>
        <p:spPr>
          <a:xfrm>
            <a:off x="334963" y="812652"/>
            <a:ext cx="6120000" cy="840083"/>
          </a:xfrm>
          <a:prstGeom prst="rect">
            <a:avLst/>
          </a:prstGeom>
        </p:spPr>
        <p:txBody>
          <a:bodyPr/>
          <a:lstStyle/>
          <a:p>
            <a:r>
              <a:rPr lang="it-IT" dirty="0"/>
              <a:t>Fare clic per modificare lo stile del titolo dello schema</a:t>
            </a:r>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12" name="Segnaposto testo 11">
            <a:extLst>
              <a:ext uri="{FF2B5EF4-FFF2-40B4-BE49-F238E27FC236}">
                <a16:creationId xmlns:a16="http://schemas.microsoft.com/office/drawing/2014/main" id="{13E84B02-C61F-4F06-B7D2-53B386310863}"/>
              </a:ext>
            </a:extLst>
          </p:cNvPr>
          <p:cNvSpPr>
            <a:spLocks noGrp="1"/>
          </p:cNvSpPr>
          <p:nvPr>
            <p:ph type="body" sz="quarter" idx="14"/>
          </p:nvPr>
        </p:nvSpPr>
        <p:spPr>
          <a:xfrm>
            <a:off x="334963" y="2060575"/>
            <a:ext cx="6120000" cy="4429125"/>
          </a:xfrm>
        </p:spPr>
        <p:txBody>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9" name="Segnaposto testo 11">
            <a:extLst>
              <a:ext uri="{FF2B5EF4-FFF2-40B4-BE49-F238E27FC236}">
                <a16:creationId xmlns:a16="http://schemas.microsoft.com/office/drawing/2014/main" id="{44C15745-FE91-4F85-912A-DE21BA99A8BB}"/>
              </a:ext>
            </a:extLst>
          </p:cNvPr>
          <p:cNvSpPr>
            <a:spLocks noGrp="1"/>
          </p:cNvSpPr>
          <p:nvPr>
            <p:ph type="body" sz="quarter" idx="16"/>
          </p:nvPr>
        </p:nvSpPr>
        <p:spPr>
          <a:xfrm>
            <a:off x="7331074" y="6207125"/>
            <a:ext cx="4525963" cy="282575"/>
          </a:xfrm>
        </p:spPr>
        <p:txBody>
          <a:bodyPr anchor="b">
            <a:normAutofit/>
          </a:bodyPr>
          <a:lstStyle>
            <a:lvl1pPr>
              <a:defRPr sz="900"/>
            </a:lvl1pPr>
          </a:lstStyle>
          <a:p>
            <a:pPr lvl="0"/>
            <a:endParaRPr lang="it-IT" dirty="0"/>
          </a:p>
        </p:txBody>
      </p:sp>
      <p:sp>
        <p:nvSpPr>
          <p:cNvPr id="13" name="Segnaposto contenuto 10">
            <a:extLst>
              <a:ext uri="{FF2B5EF4-FFF2-40B4-BE49-F238E27FC236}">
                <a16:creationId xmlns:a16="http://schemas.microsoft.com/office/drawing/2014/main" id="{981C075B-AD13-4CF1-8E6F-EFDE96C167BD}"/>
              </a:ext>
            </a:extLst>
          </p:cNvPr>
          <p:cNvSpPr>
            <a:spLocks noGrp="1"/>
          </p:cNvSpPr>
          <p:nvPr>
            <p:ph sz="quarter" idx="17"/>
          </p:nvPr>
        </p:nvSpPr>
        <p:spPr>
          <a:xfrm>
            <a:off x="7331075" y="800100"/>
            <a:ext cx="4525963" cy="5407025"/>
          </a:xfrm>
          <a:noFill/>
        </p:spPr>
        <p:txBody>
          <a:bodyPr/>
          <a:lstStyle/>
          <a:p>
            <a:pPr lvl="0"/>
            <a:endParaRPr lang="it-IT" dirty="0"/>
          </a:p>
        </p:txBody>
      </p:sp>
    </p:spTree>
    <p:extLst>
      <p:ext uri="{BB962C8B-B14F-4D97-AF65-F5344CB8AC3E}">
        <p14:creationId xmlns:p14="http://schemas.microsoft.com/office/powerpoint/2010/main" val="2153932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agina didascalia _B">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F4CC49-BF64-4501-AD26-31299F38CC56}"/>
              </a:ext>
            </a:extLst>
          </p:cNvPr>
          <p:cNvSpPr>
            <a:spLocks noGrp="1"/>
          </p:cNvSpPr>
          <p:nvPr>
            <p:ph type="title"/>
          </p:nvPr>
        </p:nvSpPr>
        <p:spPr>
          <a:xfrm>
            <a:off x="334962" y="812652"/>
            <a:ext cx="6120000" cy="840083"/>
          </a:xfrm>
          <a:prstGeom prst="rect">
            <a:avLst/>
          </a:prstGeom>
        </p:spPr>
        <p:txBody>
          <a:bodyPr/>
          <a:lstStyle/>
          <a:p>
            <a:r>
              <a:rPr lang="it-IT" dirty="0"/>
              <a:t>Fare clic per modificare lo stile del titolo dello schema</a:t>
            </a:r>
          </a:p>
        </p:txBody>
      </p:sp>
      <p:sp>
        <p:nvSpPr>
          <p:cNvPr id="4" name="Segnaposto data 3">
            <a:extLst>
              <a:ext uri="{FF2B5EF4-FFF2-40B4-BE49-F238E27FC236}">
                <a16:creationId xmlns:a16="http://schemas.microsoft.com/office/drawing/2014/main" id="{496A4B48-3E59-4C49-8298-F9F8442DAB3F}"/>
              </a:ext>
            </a:extLst>
          </p:cNvPr>
          <p:cNvSpPr>
            <a:spLocks noGrp="1"/>
          </p:cNvSpPr>
          <p:nvPr>
            <p:ph type="dt" sz="half" idx="10"/>
          </p:nvPr>
        </p:nvSpPr>
        <p:spPr/>
        <p:txBody>
          <a:bodyPr/>
          <a:lstStyle/>
          <a:p>
            <a:r>
              <a:rPr lang="it-IT"/>
              <a:t>POLITECNICO DI MILANO</a:t>
            </a:r>
          </a:p>
        </p:txBody>
      </p:sp>
      <p:sp>
        <p:nvSpPr>
          <p:cNvPr id="5" name="Segnaposto piè di pagina 4">
            <a:extLst>
              <a:ext uri="{FF2B5EF4-FFF2-40B4-BE49-F238E27FC236}">
                <a16:creationId xmlns:a16="http://schemas.microsoft.com/office/drawing/2014/main" id="{174028AC-2CCC-4D8D-959A-F6ABF13956E8}"/>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p>
        </p:txBody>
      </p:sp>
      <p:sp>
        <p:nvSpPr>
          <p:cNvPr id="6" name="Segnaposto numero diapositiva 5">
            <a:extLst>
              <a:ext uri="{FF2B5EF4-FFF2-40B4-BE49-F238E27FC236}">
                <a16:creationId xmlns:a16="http://schemas.microsoft.com/office/drawing/2014/main" id="{BB0D810A-BB19-46E5-95EF-8E0D57F0BA8A}"/>
              </a:ext>
            </a:extLst>
          </p:cNvPr>
          <p:cNvSpPr>
            <a:spLocks noGrp="1"/>
          </p:cNvSpPr>
          <p:nvPr>
            <p:ph type="sldNum" sz="quarter" idx="12"/>
          </p:nvPr>
        </p:nvSpPr>
        <p:spPr/>
        <p:txBody>
          <a:bodyPr/>
          <a:lstStyle/>
          <a:p>
            <a:fld id="{3135EEA2-8D42-4D46-95A6-66E65FDC5EB1}" type="slidenum">
              <a:rPr lang="it-IT" smtClean="0"/>
              <a:t>‹N›</a:t>
            </a:fld>
            <a:endParaRPr lang="it-IT"/>
          </a:p>
        </p:txBody>
      </p:sp>
      <p:sp>
        <p:nvSpPr>
          <p:cNvPr id="12" name="Segnaposto testo 11">
            <a:extLst>
              <a:ext uri="{FF2B5EF4-FFF2-40B4-BE49-F238E27FC236}">
                <a16:creationId xmlns:a16="http://schemas.microsoft.com/office/drawing/2014/main" id="{13E84B02-C61F-4F06-B7D2-53B386310863}"/>
              </a:ext>
            </a:extLst>
          </p:cNvPr>
          <p:cNvSpPr>
            <a:spLocks noGrp="1"/>
          </p:cNvSpPr>
          <p:nvPr>
            <p:ph type="body" sz="quarter" idx="14"/>
          </p:nvPr>
        </p:nvSpPr>
        <p:spPr>
          <a:xfrm>
            <a:off x="334963" y="2060575"/>
            <a:ext cx="6120000" cy="4429125"/>
          </a:xfrm>
        </p:spPr>
        <p:txBody>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9" name="Segnaposto testo 11">
            <a:extLst>
              <a:ext uri="{FF2B5EF4-FFF2-40B4-BE49-F238E27FC236}">
                <a16:creationId xmlns:a16="http://schemas.microsoft.com/office/drawing/2014/main" id="{44C15745-FE91-4F85-912A-DE21BA99A8BB}"/>
              </a:ext>
            </a:extLst>
          </p:cNvPr>
          <p:cNvSpPr>
            <a:spLocks noGrp="1"/>
          </p:cNvSpPr>
          <p:nvPr>
            <p:ph type="body" sz="quarter" idx="16"/>
          </p:nvPr>
        </p:nvSpPr>
        <p:spPr>
          <a:xfrm>
            <a:off x="7331074" y="6207125"/>
            <a:ext cx="4525963" cy="282575"/>
          </a:xfrm>
        </p:spPr>
        <p:txBody>
          <a:bodyPr anchor="b">
            <a:normAutofit/>
          </a:bodyPr>
          <a:lstStyle>
            <a:lvl1pPr>
              <a:defRPr sz="900"/>
            </a:lvl1pPr>
          </a:lstStyle>
          <a:p>
            <a:pPr lvl="0"/>
            <a:endParaRPr lang="it-IT" dirty="0"/>
          </a:p>
        </p:txBody>
      </p:sp>
      <p:sp>
        <p:nvSpPr>
          <p:cNvPr id="14" name="Segnaposto testo 11">
            <a:extLst>
              <a:ext uri="{FF2B5EF4-FFF2-40B4-BE49-F238E27FC236}">
                <a16:creationId xmlns:a16="http://schemas.microsoft.com/office/drawing/2014/main" id="{347D0FBD-1472-468C-84DA-540ADCCDF147}"/>
              </a:ext>
            </a:extLst>
          </p:cNvPr>
          <p:cNvSpPr>
            <a:spLocks noGrp="1"/>
          </p:cNvSpPr>
          <p:nvPr>
            <p:ph type="body" sz="quarter" idx="18"/>
          </p:nvPr>
        </p:nvSpPr>
        <p:spPr>
          <a:xfrm>
            <a:off x="7331074" y="3138105"/>
            <a:ext cx="4525963" cy="282575"/>
          </a:xfrm>
        </p:spPr>
        <p:txBody>
          <a:bodyPr anchor="b">
            <a:normAutofit/>
          </a:bodyPr>
          <a:lstStyle>
            <a:lvl1pPr>
              <a:defRPr sz="900"/>
            </a:lvl1pPr>
          </a:lstStyle>
          <a:p>
            <a:pPr lvl="0"/>
            <a:endParaRPr lang="it-IT" dirty="0"/>
          </a:p>
        </p:txBody>
      </p:sp>
      <p:sp>
        <p:nvSpPr>
          <p:cNvPr id="18" name="Segnaposto contenuto 10">
            <a:extLst>
              <a:ext uri="{FF2B5EF4-FFF2-40B4-BE49-F238E27FC236}">
                <a16:creationId xmlns:a16="http://schemas.microsoft.com/office/drawing/2014/main" id="{AE654BE7-A245-475E-B2C5-2D5C0EA5B87D}"/>
              </a:ext>
            </a:extLst>
          </p:cNvPr>
          <p:cNvSpPr>
            <a:spLocks noGrp="1"/>
          </p:cNvSpPr>
          <p:nvPr>
            <p:ph sz="quarter" idx="19"/>
          </p:nvPr>
        </p:nvSpPr>
        <p:spPr>
          <a:xfrm>
            <a:off x="7331075" y="3867807"/>
            <a:ext cx="4525963" cy="2339318"/>
          </a:xfrm>
          <a:noFill/>
        </p:spPr>
        <p:txBody>
          <a:bodyPr/>
          <a:lstStyle/>
          <a:p>
            <a:pPr lvl="0"/>
            <a:endParaRPr lang="it-IT" dirty="0"/>
          </a:p>
        </p:txBody>
      </p:sp>
      <p:sp>
        <p:nvSpPr>
          <p:cNvPr id="19" name="Segnaposto contenuto 10">
            <a:extLst>
              <a:ext uri="{FF2B5EF4-FFF2-40B4-BE49-F238E27FC236}">
                <a16:creationId xmlns:a16="http://schemas.microsoft.com/office/drawing/2014/main" id="{C7FD40C7-9A42-4239-BA55-CFB8D43C528F}"/>
              </a:ext>
            </a:extLst>
          </p:cNvPr>
          <p:cNvSpPr>
            <a:spLocks noGrp="1"/>
          </p:cNvSpPr>
          <p:nvPr>
            <p:ph sz="quarter" idx="20"/>
          </p:nvPr>
        </p:nvSpPr>
        <p:spPr>
          <a:xfrm>
            <a:off x="7331075" y="799291"/>
            <a:ext cx="4525963" cy="2339318"/>
          </a:xfrm>
          <a:noFill/>
        </p:spPr>
        <p:txBody>
          <a:bodyPr/>
          <a:lstStyle/>
          <a:p>
            <a:pPr lvl="0"/>
            <a:endParaRPr lang="it-IT" dirty="0"/>
          </a:p>
        </p:txBody>
      </p:sp>
    </p:spTree>
    <p:extLst>
      <p:ext uri="{BB962C8B-B14F-4D97-AF65-F5344CB8AC3E}">
        <p14:creationId xmlns:p14="http://schemas.microsoft.com/office/powerpoint/2010/main" val="21262106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agina didascalia _C">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a:xfrm>
            <a:off x="334964" y="808073"/>
            <a:ext cx="8640000" cy="840083"/>
          </a:xfrm>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334963" y="2060576"/>
            <a:ext cx="8640000" cy="761756"/>
          </a:xfrm>
        </p:spPr>
        <p:txBody>
          <a:bodyPr/>
          <a:lstStyle/>
          <a:p>
            <a:pPr lvl="0"/>
            <a:endParaRPr lang="it-IT" dirty="0"/>
          </a:p>
        </p:txBody>
      </p:sp>
      <p:sp>
        <p:nvSpPr>
          <p:cNvPr id="8" name="Segnaposto contenuto 2">
            <a:extLst>
              <a:ext uri="{FF2B5EF4-FFF2-40B4-BE49-F238E27FC236}">
                <a16:creationId xmlns:a16="http://schemas.microsoft.com/office/drawing/2014/main" id="{D48807E7-406F-46DA-A7FF-0C97525854B7}"/>
              </a:ext>
            </a:extLst>
          </p:cNvPr>
          <p:cNvSpPr>
            <a:spLocks noGrp="1"/>
          </p:cNvSpPr>
          <p:nvPr>
            <p:ph idx="1"/>
          </p:nvPr>
        </p:nvSpPr>
        <p:spPr>
          <a:xfrm>
            <a:off x="334963" y="3234752"/>
            <a:ext cx="5423999" cy="2972374"/>
          </a:xfrm>
          <a:noFill/>
        </p:spPr>
        <p:txBody>
          <a:bodyPr/>
          <a:lstStyle/>
          <a:p>
            <a:pPr lvl="0"/>
            <a:endParaRPr lang="it-IT" dirty="0"/>
          </a:p>
        </p:txBody>
      </p:sp>
      <p:sp>
        <p:nvSpPr>
          <p:cNvPr id="9" name="Segnaposto testo 11">
            <a:extLst>
              <a:ext uri="{FF2B5EF4-FFF2-40B4-BE49-F238E27FC236}">
                <a16:creationId xmlns:a16="http://schemas.microsoft.com/office/drawing/2014/main" id="{833CAB92-1558-4E15-91D9-6F44CDF88BF1}"/>
              </a:ext>
            </a:extLst>
          </p:cNvPr>
          <p:cNvSpPr>
            <a:spLocks noGrp="1"/>
          </p:cNvSpPr>
          <p:nvPr>
            <p:ph type="body" sz="quarter" idx="16"/>
          </p:nvPr>
        </p:nvSpPr>
        <p:spPr>
          <a:xfrm>
            <a:off x="334962" y="6207125"/>
            <a:ext cx="5423999" cy="282575"/>
          </a:xfrm>
        </p:spPr>
        <p:txBody>
          <a:bodyPr anchor="b">
            <a:normAutofit/>
          </a:bodyPr>
          <a:lstStyle>
            <a:lvl1pPr>
              <a:defRPr sz="900"/>
            </a:lvl1pPr>
          </a:lstStyle>
          <a:p>
            <a:pPr lvl="0"/>
            <a:endParaRPr lang="it-IT" dirty="0"/>
          </a:p>
        </p:txBody>
      </p:sp>
      <p:sp>
        <p:nvSpPr>
          <p:cNvPr id="10" name="Segnaposto contenuto 2">
            <a:extLst>
              <a:ext uri="{FF2B5EF4-FFF2-40B4-BE49-F238E27FC236}">
                <a16:creationId xmlns:a16="http://schemas.microsoft.com/office/drawing/2014/main" id="{B0E56354-394B-4187-9F9C-3EC0AFE56EFB}"/>
              </a:ext>
            </a:extLst>
          </p:cNvPr>
          <p:cNvSpPr>
            <a:spLocks noGrp="1"/>
          </p:cNvSpPr>
          <p:nvPr>
            <p:ph idx="17"/>
          </p:nvPr>
        </p:nvSpPr>
        <p:spPr>
          <a:xfrm>
            <a:off x="6463201" y="3234752"/>
            <a:ext cx="5423999" cy="2972374"/>
          </a:xfrm>
          <a:noFill/>
        </p:spPr>
        <p:txBody>
          <a:bodyPr/>
          <a:lstStyle/>
          <a:p>
            <a:pPr lvl="0"/>
            <a:endParaRPr lang="it-IT" dirty="0"/>
          </a:p>
        </p:txBody>
      </p:sp>
      <p:sp>
        <p:nvSpPr>
          <p:cNvPr id="11" name="Segnaposto testo 11">
            <a:extLst>
              <a:ext uri="{FF2B5EF4-FFF2-40B4-BE49-F238E27FC236}">
                <a16:creationId xmlns:a16="http://schemas.microsoft.com/office/drawing/2014/main" id="{FA2B0198-8A91-4620-9797-8C5B2DBFE186}"/>
              </a:ext>
            </a:extLst>
          </p:cNvPr>
          <p:cNvSpPr>
            <a:spLocks noGrp="1"/>
          </p:cNvSpPr>
          <p:nvPr>
            <p:ph type="body" sz="quarter" idx="18"/>
          </p:nvPr>
        </p:nvSpPr>
        <p:spPr>
          <a:xfrm>
            <a:off x="6463200" y="6207125"/>
            <a:ext cx="5423999" cy="282575"/>
          </a:xfrm>
        </p:spPr>
        <p:txBody>
          <a:bodyPr anchor="b">
            <a:normAutofit/>
          </a:bodyPr>
          <a:lstStyle>
            <a:lvl1pPr>
              <a:defRPr sz="900"/>
            </a:lvl1pPr>
          </a:lstStyle>
          <a:p>
            <a:pPr lvl="0"/>
            <a:endParaRPr lang="it-IT" dirty="0"/>
          </a:p>
        </p:txBody>
      </p:sp>
    </p:spTree>
    <p:extLst>
      <p:ext uri="{BB962C8B-B14F-4D97-AF65-F5344CB8AC3E}">
        <p14:creationId xmlns:p14="http://schemas.microsoft.com/office/powerpoint/2010/main" val="4997318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Pagina grafica _ 2 colonne">
    <p:spTree>
      <p:nvGrpSpPr>
        <p:cNvPr id="1" name=""/>
        <p:cNvGrpSpPr/>
        <p:nvPr/>
      </p:nvGrpSpPr>
      <p:grpSpPr>
        <a:xfrm>
          <a:off x="0" y="0"/>
          <a:ext cx="0" cy="0"/>
          <a:chOff x="0" y="0"/>
          <a:chExt cx="0" cy="0"/>
        </a:xfrm>
      </p:grpSpPr>
      <p:cxnSp>
        <p:nvCxnSpPr>
          <p:cNvPr id="15" name="Connettore diritto 14">
            <a:extLst>
              <a:ext uri="{FF2B5EF4-FFF2-40B4-BE49-F238E27FC236}">
                <a16:creationId xmlns:a16="http://schemas.microsoft.com/office/drawing/2014/main" id="{1BA738B4-CAEF-4DF6-8F86-853259BEF8CA}"/>
              </a:ext>
            </a:extLst>
          </p:cNvPr>
          <p:cNvCxnSpPr>
            <a:cxnSpLocks/>
          </p:cNvCxnSpPr>
          <p:nvPr userDrawn="1"/>
        </p:nvCxnSpPr>
        <p:spPr>
          <a:xfrm>
            <a:off x="6096000" y="1982591"/>
            <a:ext cx="0" cy="4926573"/>
          </a:xfrm>
          <a:prstGeom prst="line">
            <a:avLst/>
          </a:prstGeom>
          <a:ln w="6350">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sp>
        <p:nvSpPr>
          <p:cNvPr id="17" name="Ovale 16">
            <a:extLst>
              <a:ext uri="{FF2B5EF4-FFF2-40B4-BE49-F238E27FC236}">
                <a16:creationId xmlns:a16="http://schemas.microsoft.com/office/drawing/2014/main" id="{4C773052-8674-4F4A-B692-74398E7F6181}"/>
              </a:ext>
            </a:extLst>
          </p:cNvPr>
          <p:cNvSpPr/>
          <p:nvPr userDrawn="1"/>
        </p:nvSpPr>
        <p:spPr>
          <a:xfrm>
            <a:off x="-72" y="1982591"/>
            <a:ext cx="6095999" cy="6086885"/>
          </a:xfrm>
          <a:prstGeom prst="ellipse">
            <a:avLst/>
          </a:prstGeom>
          <a:noFill/>
          <a:ln w="6350">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Ovale 17">
            <a:extLst>
              <a:ext uri="{FF2B5EF4-FFF2-40B4-BE49-F238E27FC236}">
                <a16:creationId xmlns:a16="http://schemas.microsoft.com/office/drawing/2014/main" id="{4494B2F9-56E8-468F-84B7-6289E8C13D51}"/>
              </a:ext>
            </a:extLst>
          </p:cNvPr>
          <p:cNvSpPr/>
          <p:nvPr userDrawn="1"/>
        </p:nvSpPr>
        <p:spPr>
          <a:xfrm>
            <a:off x="6096000" y="1982591"/>
            <a:ext cx="6095999" cy="6086885"/>
          </a:xfrm>
          <a:prstGeom prst="ellipse">
            <a:avLst/>
          </a:prstGeom>
          <a:noFill/>
          <a:ln w="6350">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20" name="Connettore diritto 19">
            <a:extLst>
              <a:ext uri="{FF2B5EF4-FFF2-40B4-BE49-F238E27FC236}">
                <a16:creationId xmlns:a16="http://schemas.microsoft.com/office/drawing/2014/main" id="{A18E4507-53BE-463C-8276-54DFB4E83D3E}"/>
              </a:ext>
            </a:extLst>
          </p:cNvPr>
          <p:cNvCxnSpPr>
            <a:cxnSpLocks/>
          </p:cNvCxnSpPr>
          <p:nvPr userDrawn="1"/>
        </p:nvCxnSpPr>
        <p:spPr>
          <a:xfrm>
            <a:off x="0" y="1982591"/>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1504950" y="2887039"/>
            <a:ext cx="3400570" cy="2106202"/>
          </a:xfrm>
        </p:spPr>
        <p:txBody>
          <a:bodyPr>
            <a:noAutofit/>
          </a:bodyPr>
          <a:lstStyle>
            <a:lvl1pPr>
              <a:defRPr sz="1600"/>
            </a:lvl1pPr>
            <a:lvl2pPr>
              <a:defRPr sz="1400"/>
            </a:lvl2pPr>
            <a:lvl3pPr>
              <a:defRPr sz="1400"/>
            </a:lvl3pPr>
            <a:lvl4pPr>
              <a:defRPr sz="1400"/>
            </a:lvl4pPr>
            <a:lvl5pPr>
              <a:defRPr sz="1400"/>
            </a:lvl5pPr>
          </a:lstStyle>
          <a:p>
            <a:pPr lvl="0"/>
            <a:endParaRPr lang="it-IT" dirty="0"/>
          </a:p>
        </p:txBody>
      </p:sp>
      <p:sp>
        <p:nvSpPr>
          <p:cNvPr id="12" name="Segnaposto testo 6">
            <a:extLst>
              <a:ext uri="{FF2B5EF4-FFF2-40B4-BE49-F238E27FC236}">
                <a16:creationId xmlns:a16="http://schemas.microsoft.com/office/drawing/2014/main" id="{58D49EF2-5E35-412C-A5DD-2A6A604FC3AA}"/>
              </a:ext>
            </a:extLst>
          </p:cNvPr>
          <p:cNvSpPr>
            <a:spLocks noGrp="1"/>
          </p:cNvSpPr>
          <p:nvPr>
            <p:ph type="body" sz="quarter" idx="14"/>
          </p:nvPr>
        </p:nvSpPr>
        <p:spPr>
          <a:xfrm>
            <a:off x="7279792" y="2887039"/>
            <a:ext cx="3400570" cy="2106202"/>
          </a:xfrm>
        </p:spPr>
        <p:txBody>
          <a:bodyPr>
            <a:noAutofit/>
          </a:bodyPr>
          <a:lstStyle>
            <a:lvl1pPr>
              <a:defRPr sz="1600"/>
            </a:lvl1pPr>
            <a:lvl2pPr>
              <a:defRPr sz="1400"/>
            </a:lvl2pPr>
            <a:lvl3pPr>
              <a:defRPr sz="1400"/>
            </a:lvl3pPr>
            <a:lvl4pPr>
              <a:defRPr sz="1400"/>
            </a:lvl4pPr>
            <a:lvl5pPr>
              <a:defRPr sz="1400"/>
            </a:lvl5pPr>
          </a:lstStyle>
          <a:p>
            <a:pPr lvl="0"/>
            <a:endParaRPr lang="it-IT" dirty="0"/>
          </a:p>
        </p:txBody>
      </p:sp>
      <p:sp>
        <p:nvSpPr>
          <p:cNvPr id="10" name="Segnaposto testo 9">
            <a:extLst>
              <a:ext uri="{FF2B5EF4-FFF2-40B4-BE49-F238E27FC236}">
                <a16:creationId xmlns:a16="http://schemas.microsoft.com/office/drawing/2014/main" id="{2E32AEAB-53EF-4B9D-AE36-D26FBF01B473}"/>
              </a:ext>
            </a:extLst>
          </p:cNvPr>
          <p:cNvSpPr>
            <a:spLocks noGrp="1"/>
          </p:cNvSpPr>
          <p:nvPr>
            <p:ph type="body" sz="quarter" idx="15" hasCustomPrompt="1"/>
          </p:nvPr>
        </p:nvSpPr>
        <p:spPr>
          <a:xfrm>
            <a:off x="1504950" y="2239963"/>
            <a:ext cx="3400425" cy="441325"/>
          </a:xfrm>
        </p:spPr>
        <p:txBody>
          <a:bodyPr anchor="b">
            <a:noAutofit/>
          </a:bodyPr>
          <a:lstStyle>
            <a:lvl1pPr>
              <a:defRPr sz="16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16" name="Segnaposto testo 9">
            <a:extLst>
              <a:ext uri="{FF2B5EF4-FFF2-40B4-BE49-F238E27FC236}">
                <a16:creationId xmlns:a16="http://schemas.microsoft.com/office/drawing/2014/main" id="{8BDCC8A1-442C-4890-928F-754837D40158}"/>
              </a:ext>
            </a:extLst>
          </p:cNvPr>
          <p:cNvSpPr>
            <a:spLocks noGrp="1"/>
          </p:cNvSpPr>
          <p:nvPr>
            <p:ph type="body" sz="quarter" idx="16" hasCustomPrompt="1"/>
          </p:nvPr>
        </p:nvSpPr>
        <p:spPr>
          <a:xfrm>
            <a:off x="7279792" y="2239963"/>
            <a:ext cx="3400425" cy="441325"/>
          </a:xfrm>
        </p:spPr>
        <p:txBody>
          <a:bodyPr anchor="b">
            <a:noAutofit/>
          </a:bodyPr>
          <a:lstStyle>
            <a:lvl1pPr>
              <a:defRPr sz="16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Tree>
    <p:extLst>
      <p:ext uri="{BB962C8B-B14F-4D97-AF65-F5344CB8AC3E}">
        <p14:creationId xmlns:p14="http://schemas.microsoft.com/office/powerpoint/2010/main" val="1878624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agina grafica _ 3 colonne">
    <p:spTree>
      <p:nvGrpSpPr>
        <p:cNvPr id="1" name=""/>
        <p:cNvGrpSpPr/>
        <p:nvPr/>
      </p:nvGrpSpPr>
      <p:grpSpPr>
        <a:xfrm>
          <a:off x="0" y="0"/>
          <a:ext cx="0" cy="0"/>
          <a:chOff x="0" y="0"/>
          <a:chExt cx="0" cy="0"/>
        </a:xfrm>
      </p:grpSpPr>
      <p:grpSp>
        <p:nvGrpSpPr>
          <p:cNvPr id="17" name="Gruppo 16">
            <a:extLst>
              <a:ext uri="{FF2B5EF4-FFF2-40B4-BE49-F238E27FC236}">
                <a16:creationId xmlns:a16="http://schemas.microsoft.com/office/drawing/2014/main" id="{DCF77920-E824-44B3-85EA-05F2EDB6BF3F}"/>
              </a:ext>
            </a:extLst>
          </p:cNvPr>
          <p:cNvGrpSpPr/>
          <p:nvPr userDrawn="1"/>
        </p:nvGrpSpPr>
        <p:grpSpPr>
          <a:xfrm>
            <a:off x="4176734" y="1982590"/>
            <a:ext cx="3851031" cy="4875409"/>
            <a:chOff x="4176734" y="0"/>
            <a:chExt cx="3851031" cy="6858000"/>
          </a:xfrm>
        </p:grpSpPr>
        <p:cxnSp>
          <p:nvCxnSpPr>
            <p:cNvPr id="18" name="Connettore diritto 17">
              <a:extLst>
                <a:ext uri="{FF2B5EF4-FFF2-40B4-BE49-F238E27FC236}">
                  <a16:creationId xmlns:a16="http://schemas.microsoft.com/office/drawing/2014/main" id="{CB615DED-059D-4796-99B1-A05563D44C03}"/>
                </a:ext>
              </a:extLst>
            </p:cNvPr>
            <p:cNvCxnSpPr>
              <a:cxnSpLocks/>
            </p:cNvCxnSpPr>
            <p:nvPr userDrawn="1"/>
          </p:nvCxnSpPr>
          <p:spPr>
            <a:xfrm>
              <a:off x="4176734" y="0"/>
              <a:ext cx="0" cy="6858000"/>
            </a:xfrm>
            <a:prstGeom prst="line">
              <a:avLst/>
            </a:prstGeom>
            <a:ln w="6350">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cxnSp>
          <p:nvCxnSpPr>
            <p:cNvPr id="19" name="Connettore diritto 18">
              <a:extLst>
                <a:ext uri="{FF2B5EF4-FFF2-40B4-BE49-F238E27FC236}">
                  <a16:creationId xmlns:a16="http://schemas.microsoft.com/office/drawing/2014/main" id="{92005C28-C91C-45A7-A685-8802C446CB65}"/>
                </a:ext>
              </a:extLst>
            </p:cNvPr>
            <p:cNvCxnSpPr>
              <a:cxnSpLocks/>
            </p:cNvCxnSpPr>
            <p:nvPr userDrawn="1"/>
          </p:nvCxnSpPr>
          <p:spPr>
            <a:xfrm>
              <a:off x="8027765" y="0"/>
              <a:ext cx="0" cy="6858000"/>
            </a:xfrm>
            <a:prstGeom prst="line">
              <a:avLst/>
            </a:prstGeom>
            <a:ln w="6350">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20" name="Connettore diritto 19">
            <a:extLst>
              <a:ext uri="{FF2B5EF4-FFF2-40B4-BE49-F238E27FC236}">
                <a16:creationId xmlns:a16="http://schemas.microsoft.com/office/drawing/2014/main" id="{CE81B289-B295-4C91-973A-E265802F8343}"/>
              </a:ext>
            </a:extLst>
          </p:cNvPr>
          <p:cNvCxnSpPr>
            <a:cxnSpLocks/>
          </p:cNvCxnSpPr>
          <p:nvPr userDrawn="1"/>
        </p:nvCxnSpPr>
        <p:spPr>
          <a:xfrm>
            <a:off x="0" y="1982591"/>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568620" y="2887039"/>
            <a:ext cx="3100906" cy="3602662"/>
          </a:xfrm>
        </p:spPr>
        <p:txBody>
          <a:bodyPr>
            <a:noAutofit/>
          </a:bodyPr>
          <a:lstStyle>
            <a:lvl1pPr>
              <a:defRPr sz="1600"/>
            </a:lvl1pPr>
            <a:lvl2pPr>
              <a:defRPr sz="1200"/>
            </a:lvl2pPr>
            <a:lvl3pPr>
              <a:defRPr sz="1200"/>
            </a:lvl3pPr>
            <a:lvl4pPr>
              <a:defRPr sz="1200"/>
            </a:lvl4pPr>
            <a:lvl5pPr>
              <a:defRPr sz="1200"/>
            </a:lvl5pPr>
          </a:lstStyle>
          <a:p>
            <a:pPr lvl="0"/>
            <a:endParaRPr lang="it-IT" dirty="0"/>
          </a:p>
        </p:txBody>
      </p:sp>
      <p:sp>
        <p:nvSpPr>
          <p:cNvPr id="10" name="Segnaposto testo 9">
            <a:extLst>
              <a:ext uri="{FF2B5EF4-FFF2-40B4-BE49-F238E27FC236}">
                <a16:creationId xmlns:a16="http://schemas.microsoft.com/office/drawing/2014/main" id="{2E32AEAB-53EF-4B9D-AE36-D26FBF01B473}"/>
              </a:ext>
            </a:extLst>
          </p:cNvPr>
          <p:cNvSpPr>
            <a:spLocks noGrp="1"/>
          </p:cNvSpPr>
          <p:nvPr>
            <p:ph type="body" sz="quarter" idx="15" hasCustomPrompt="1"/>
          </p:nvPr>
        </p:nvSpPr>
        <p:spPr>
          <a:xfrm>
            <a:off x="568643" y="2239963"/>
            <a:ext cx="3100906" cy="441325"/>
          </a:xfrm>
        </p:spPr>
        <p:txBody>
          <a:bodyPr anchor="b">
            <a:noAutofit/>
          </a:bodyPr>
          <a:lstStyle>
            <a:lvl1pPr>
              <a:defRPr sz="16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30" name="Segnaposto testo 6">
            <a:extLst>
              <a:ext uri="{FF2B5EF4-FFF2-40B4-BE49-F238E27FC236}">
                <a16:creationId xmlns:a16="http://schemas.microsoft.com/office/drawing/2014/main" id="{0C5DB749-C07B-4557-8B31-C5C44DDA999B}"/>
              </a:ext>
            </a:extLst>
          </p:cNvPr>
          <p:cNvSpPr>
            <a:spLocks noGrp="1"/>
          </p:cNvSpPr>
          <p:nvPr>
            <p:ph type="body" sz="quarter" idx="16"/>
          </p:nvPr>
        </p:nvSpPr>
        <p:spPr>
          <a:xfrm>
            <a:off x="4551535" y="2887039"/>
            <a:ext cx="3100906" cy="3602662"/>
          </a:xfrm>
        </p:spPr>
        <p:txBody>
          <a:bodyPr>
            <a:noAutofit/>
          </a:bodyPr>
          <a:lstStyle>
            <a:lvl1pPr>
              <a:defRPr sz="1600"/>
            </a:lvl1pPr>
            <a:lvl2pPr>
              <a:defRPr sz="1200"/>
            </a:lvl2pPr>
            <a:lvl3pPr>
              <a:defRPr sz="1200"/>
            </a:lvl3pPr>
            <a:lvl4pPr>
              <a:defRPr sz="1200"/>
            </a:lvl4pPr>
            <a:lvl5pPr>
              <a:defRPr sz="1200"/>
            </a:lvl5pPr>
          </a:lstStyle>
          <a:p>
            <a:pPr lvl="0"/>
            <a:endParaRPr lang="it-IT" dirty="0"/>
          </a:p>
        </p:txBody>
      </p:sp>
      <p:sp>
        <p:nvSpPr>
          <p:cNvPr id="31" name="Segnaposto testo 9">
            <a:extLst>
              <a:ext uri="{FF2B5EF4-FFF2-40B4-BE49-F238E27FC236}">
                <a16:creationId xmlns:a16="http://schemas.microsoft.com/office/drawing/2014/main" id="{642D4EEC-FAC4-4C46-BB9F-3BA54588E412}"/>
              </a:ext>
            </a:extLst>
          </p:cNvPr>
          <p:cNvSpPr>
            <a:spLocks noGrp="1"/>
          </p:cNvSpPr>
          <p:nvPr>
            <p:ph type="body" sz="quarter" idx="17" hasCustomPrompt="1"/>
          </p:nvPr>
        </p:nvSpPr>
        <p:spPr>
          <a:xfrm>
            <a:off x="4551558" y="2239963"/>
            <a:ext cx="3100906" cy="441325"/>
          </a:xfrm>
        </p:spPr>
        <p:txBody>
          <a:bodyPr anchor="b">
            <a:noAutofit/>
          </a:bodyPr>
          <a:lstStyle>
            <a:lvl1pPr>
              <a:defRPr sz="16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32" name="Segnaposto testo 6">
            <a:extLst>
              <a:ext uri="{FF2B5EF4-FFF2-40B4-BE49-F238E27FC236}">
                <a16:creationId xmlns:a16="http://schemas.microsoft.com/office/drawing/2014/main" id="{8310C023-87FF-43B4-9428-3E2652BDB8FC}"/>
              </a:ext>
            </a:extLst>
          </p:cNvPr>
          <p:cNvSpPr>
            <a:spLocks noGrp="1"/>
          </p:cNvSpPr>
          <p:nvPr>
            <p:ph type="body" sz="quarter" idx="18"/>
          </p:nvPr>
        </p:nvSpPr>
        <p:spPr>
          <a:xfrm>
            <a:off x="8376189" y="2887039"/>
            <a:ext cx="3100906" cy="3602662"/>
          </a:xfrm>
        </p:spPr>
        <p:txBody>
          <a:bodyPr>
            <a:noAutofit/>
          </a:bodyPr>
          <a:lstStyle>
            <a:lvl1pPr>
              <a:defRPr sz="1600"/>
            </a:lvl1pPr>
            <a:lvl2pPr>
              <a:defRPr sz="1200"/>
            </a:lvl2pPr>
            <a:lvl3pPr>
              <a:defRPr sz="1200"/>
            </a:lvl3pPr>
            <a:lvl4pPr>
              <a:defRPr sz="1200"/>
            </a:lvl4pPr>
            <a:lvl5pPr>
              <a:defRPr sz="1200"/>
            </a:lvl5pPr>
          </a:lstStyle>
          <a:p>
            <a:pPr lvl="0"/>
            <a:endParaRPr lang="it-IT" dirty="0"/>
          </a:p>
        </p:txBody>
      </p:sp>
      <p:sp>
        <p:nvSpPr>
          <p:cNvPr id="33" name="Segnaposto testo 9">
            <a:extLst>
              <a:ext uri="{FF2B5EF4-FFF2-40B4-BE49-F238E27FC236}">
                <a16:creationId xmlns:a16="http://schemas.microsoft.com/office/drawing/2014/main" id="{0FB8C8B8-D4F7-4669-8F3B-F456A7ECFC93}"/>
              </a:ext>
            </a:extLst>
          </p:cNvPr>
          <p:cNvSpPr>
            <a:spLocks noGrp="1"/>
          </p:cNvSpPr>
          <p:nvPr>
            <p:ph type="body" sz="quarter" idx="19" hasCustomPrompt="1"/>
          </p:nvPr>
        </p:nvSpPr>
        <p:spPr>
          <a:xfrm>
            <a:off x="8376212" y="2239963"/>
            <a:ext cx="3100906" cy="441325"/>
          </a:xfrm>
        </p:spPr>
        <p:txBody>
          <a:bodyPr anchor="b">
            <a:noAutofit/>
          </a:bodyPr>
          <a:lstStyle>
            <a:lvl1pPr>
              <a:defRPr sz="16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Tree>
    <p:extLst>
      <p:ext uri="{BB962C8B-B14F-4D97-AF65-F5344CB8AC3E}">
        <p14:creationId xmlns:p14="http://schemas.microsoft.com/office/powerpoint/2010/main" val="30384870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Pagina grafica _ 4 colonne">
    <p:spTree>
      <p:nvGrpSpPr>
        <p:cNvPr id="1" name=""/>
        <p:cNvGrpSpPr/>
        <p:nvPr/>
      </p:nvGrpSpPr>
      <p:grpSpPr>
        <a:xfrm>
          <a:off x="0" y="0"/>
          <a:ext cx="0" cy="0"/>
          <a:chOff x="0" y="0"/>
          <a:chExt cx="0" cy="0"/>
        </a:xfrm>
      </p:grpSpPr>
      <p:grpSp>
        <p:nvGrpSpPr>
          <p:cNvPr id="30" name="Gruppo 29">
            <a:extLst>
              <a:ext uri="{FF2B5EF4-FFF2-40B4-BE49-F238E27FC236}">
                <a16:creationId xmlns:a16="http://schemas.microsoft.com/office/drawing/2014/main" id="{8C804B3B-AD2E-43B7-A236-4B70FBB66BF5}"/>
              </a:ext>
            </a:extLst>
          </p:cNvPr>
          <p:cNvGrpSpPr/>
          <p:nvPr userDrawn="1"/>
        </p:nvGrpSpPr>
        <p:grpSpPr>
          <a:xfrm>
            <a:off x="3216275" y="1982591"/>
            <a:ext cx="5753528" cy="4875409"/>
            <a:chOff x="3216275" y="-24549"/>
            <a:chExt cx="5753528" cy="6882549"/>
          </a:xfrm>
        </p:grpSpPr>
        <p:cxnSp>
          <p:nvCxnSpPr>
            <p:cNvPr id="31" name="Connettore diritto 30">
              <a:extLst>
                <a:ext uri="{FF2B5EF4-FFF2-40B4-BE49-F238E27FC236}">
                  <a16:creationId xmlns:a16="http://schemas.microsoft.com/office/drawing/2014/main" id="{44FAA9BE-8AF8-49B0-92FC-678C2D2924A8}"/>
                </a:ext>
              </a:extLst>
            </p:cNvPr>
            <p:cNvCxnSpPr>
              <a:cxnSpLocks/>
            </p:cNvCxnSpPr>
            <p:nvPr userDrawn="1"/>
          </p:nvCxnSpPr>
          <p:spPr>
            <a:xfrm>
              <a:off x="6096000" y="-24549"/>
              <a:ext cx="0" cy="6882549"/>
            </a:xfrm>
            <a:prstGeom prst="line">
              <a:avLst/>
            </a:prstGeom>
            <a:ln w="6350">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cxnSp>
          <p:nvCxnSpPr>
            <p:cNvPr id="32" name="Connettore diritto 31">
              <a:extLst>
                <a:ext uri="{FF2B5EF4-FFF2-40B4-BE49-F238E27FC236}">
                  <a16:creationId xmlns:a16="http://schemas.microsoft.com/office/drawing/2014/main" id="{E563AC02-AAB4-4E22-88B1-7040959183F0}"/>
                </a:ext>
              </a:extLst>
            </p:cNvPr>
            <p:cNvCxnSpPr>
              <a:cxnSpLocks/>
            </p:cNvCxnSpPr>
            <p:nvPr userDrawn="1"/>
          </p:nvCxnSpPr>
          <p:spPr>
            <a:xfrm>
              <a:off x="3216275" y="-24549"/>
              <a:ext cx="0" cy="6882549"/>
            </a:xfrm>
            <a:prstGeom prst="line">
              <a:avLst/>
            </a:prstGeom>
            <a:ln w="6350">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cxnSp>
          <p:nvCxnSpPr>
            <p:cNvPr id="33" name="Connettore diritto 32">
              <a:extLst>
                <a:ext uri="{FF2B5EF4-FFF2-40B4-BE49-F238E27FC236}">
                  <a16:creationId xmlns:a16="http://schemas.microsoft.com/office/drawing/2014/main" id="{F723C070-52A1-4662-85E9-0FE98E37ECF0}"/>
                </a:ext>
              </a:extLst>
            </p:cNvPr>
            <p:cNvCxnSpPr>
              <a:cxnSpLocks/>
            </p:cNvCxnSpPr>
            <p:nvPr userDrawn="1"/>
          </p:nvCxnSpPr>
          <p:spPr>
            <a:xfrm>
              <a:off x="8969803" y="-24549"/>
              <a:ext cx="0" cy="6882549"/>
            </a:xfrm>
            <a:prstGeom prst="line">
              <a:avLst/>
            </a:prstGeom>
            <a:ln w="6350">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grpSp>
      <p:cxnSp>
        <p:nvCxnSpPr>
          <p:cNvPr id="35" name="Connettore diritto 34">
            <a:extLst>
              <a:ext uri="{FF2B5EF4-FFF2-40B4-BE49-F238E27FC236}">
                <a16:creationId xmlns:a16="http://schemas.microsoft.com/office/drawing/2014/main" id="{CA8ECBF8-204B-4371-89C9-ED0E38546FF7}"/>
              </a:ext>
            </a:extLst>
          </p:cNvPr>
          <p:cNvCxnSpPr>
            <a:cxnSpLocks/>
          </p:cNvCxnSpPr>
          <p:nvPr userDrawn="1"/>
        </p:nvCxnSpPr>
        <p:spPr>
          <a:xfrm>
            <a:off x="0" y="1982591"/>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FC3F10C0-5DFE-4F2B-84B3-498D1D283AB1}"/>
              </a:ext>
            </a:extLst>
          </p:cNvPr>
          <p:cNvSpPr>
            <a:spLocks noGrp="1"/>
          </p:cNvSpPr>
          <p:nvPr>
            <p:ph type="title"/>
          </p:nvPr>
        </p:nvSpPr>
        <p:spPr/>
        <p:txBody>
          <a:bodyPr/>
          <a:lstStyle/>
          <a:p>
            <a:endParaRPr lang="it-IT" dirty="0"/>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7" name="Segnaposto testo 6">
            <a:extLst>
              <a:ext uri="{FF2B5EF4-FFF2-40B4-BE49-F238E27FC236}">
                <a16:creationId xmlns:a16="http://schemas.microsoft.com/office/drawing/2014/main" id="{99AF24DE-B4DF-4CF0-A1D8-A9C3833DB7E0}"/>
              </a:ext>
            </a:extLst>
          </p:cNvPr>
          <p:cNvSpPr>
            <a:spLocks noGrp="1"/>
          </p:cNvSpPr>
          <p:nvPr>
            <p:ph type="body" sz="quarter" idx="13"/>
          </p:nvPr>
        </p:nvSpPr>
        <p:spPr>
          <a:xfrm>
            <a:off x="568620" y="2887039"/>
            <a:ext cx="2503621" cy="3602662"/>
          </a:xfrm>
        </p:spPr>
        <p:txBody>
          <a:bodyPr>
            <a:noAutofit/>
          </a:bodyPr>
          <a:lstStyle>
            <a:lvl1pPr>
              <a:defRPr sz="1400"/>
            </a:lvl1pPr>
            <a:lvl2pPr>
              <a:defRPr sz="1200"/>
            </a:lvl2pPr>
            <a:lvl3pPr>
              <a:defRPr sz="1200"/>
            </a:lvl3pPr>
            <a:lvl4pPr>
              <a:defRPr sz="1200"/>
            </a:lvl4pPr>
            <a:lvl5pPr>
              <a:defRPr sz="1200"/>
            </a:lvl5pPr>
          </a:lstStyle>
          <a:p>
            <a:pPr lvl="0"/>
            <a:endParaRPr lang="it-IT" dirty="0"/>
          </a:p>
        </p:txBody>
      </p:sp>
      <p:sp>
        <p:nvSpPr>
          <p:cNvPr id="10" name="Segnaposto testo 9">
            <a:extLst>
              <a:ext uri="{FF2B5EF4-FFF2-40B4-BE49-F238E27FC236}">
                <a16:creationId xmlns:a16="http://schemas.microsoft.com/office/drawing/2014/main" id="{2E32AEAB-53EF-4B9D-AE36-D26FBF01B473}"/>
              </a:ext>
            </a:extLst>
          </p:cNvPr>
          <p:cNvSpPr>
            <a:spLocks noGrp="1"/>
          </p:cNvSpPr>
          <p:nvPr>
            <p:ph type="body" sz="quarter" idx="15" hasCustomPrompt="1"/>
          </p:nvPr>
        </p:nvSpPr>
        <p:spPr>
          <a:xfrm>
            <a:off x="568643" y="2239963"/>
            <a:ext cx="2503514" cy="441325"/>
          </a:xfrm>
        </p:spPr>
        <p:txBody>
          <a:bodyPr anchor="b">
            <a:noAutofit/>
          </a:bodyPr>
          <a:lstStyle>
            <a:lvl1pPr>
              <a:defRPr sz="14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13" name="Ovale 12">
            <a:extLst>
              <a:ext uri="{FF2B5EF4-FFF2-40B4-BE49-F238E27FC236}">
                <a16:creationId xmlns:a16="http://schemas.microsoft.com/office/drawing/2014/main" id="{769E06E2-5F0D-4920-A3E9-64AE757EB613}"/>
              </a:ext>
            </a:extLst>
          </p:cNvPr>
          <p:cNvSpPr/>
          <p:nvPr userDrawn="1"/>
        </p:nvSpPr>
        <p:spPr>
          <a:xfrm>
            <a:off x="339511" y="3544304"/>
            <a:ext cx="2869255" cy="2945397"/>
          </a:xfrm>
          <a:prstGeom prst="ellipse">
            <a:avLst/>
          </a:prstGeom>
          <a:noFill/>
          <a:ln w="6350">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it-IT" sz="1400"/>
          </a:p>
        </p:txBody>
      </p:sp>
      <p:sp>
        <p:nvSpPr>
          <p:cNvPr id="21" name="Segnaposto testo 6">
            <a:extLst>
              <a:ext uri="{FF2B5EF4-FFF2-40B4-BE49-F238E27FC236}">
                <a16:creationId xmlns:a16="http://schemas.microsoft.com/office/drawing/2014/main" id="{4DA14660-E3DE-4786-8628-2BDB623B542F}"/>
              </a:ext>
            </a:extLst>
          </p:cNvPr>
          <p:cNvSpPr>
            <a:spLocks noGrp="1"/>
          </p:cNvSpPr>
          <p:nvPr userDrawn="1">
            <p:ph type="body" sz="quarter" idx="16"/>
          </p:nvPr>
        </p:nvSpPr>
        <p:spPr>
          <a:xfrm>
            <a:off x="3414561" y="2887039"/>
            <a:ext cx="2503621" cy="3602662"/>
          </a:xfrm>
        </p:spPr>
        <p:txBody>
          <a:bodyPr>
            <a:noAutofit/>
          </a:bodyPr>
          <a:lstStyle>
            <a:lvl1pPr>
              <a:defRPr sz="1400"/>
            </a:lvl1pPr>
            <a:lvl2pPr>
              <a:defRPr sz="1200"/>
            </a:lvl2pPr>
            <a:lvl3pPr>
              <a:defRPr sz="1200"/>
            </a:lvl3pPr>
            <a:lvl4pPr>
              <a:defRPr sz="1200"/>
            </a:lvl4pPr>
            <a:lvl5pPr>
              <a:defRPr sz="1200"/>
            </a:lvl5pPr>
          </a:lstStyle>
          <a:p>
            <a:pPr lvl="0"/>
            <a:endParaRPr lang="it-IT" dirty="0"/>
          </a:p>
        </p:txBody>
      </p:sp>
      <p:sp>
        <p:nvSpPr>
          <p:cNvPr id="22" name="Segnaposto testo 9">
            <a:extLst>
              <a:ext uri="{FF2B5EF4-FFF2-40B4-BE49-F238E27FC236}">
                <a16:creationId xmlns:a16="http://schemas.microsoft.com/office/drawing/2014/main" id="{38062A0A-3D00-4F2E-A78C-520C7A8814B0}"/>
              </a:ext>
            </a:extLst>
          </p:cNvPr>
          <p:cNvSpPr>
            <a:spLocks noGrp="1"/>
          </p:cNvSpPr>
          <p:nvPr userDrawn="1">
            <p:ph type="body" sz="quarter" idx="17" hasCustomPrompt="1"/>
          </p:nvPr>
        </p:nvSpPr>
        <p:spPr>
          <a:xfrm>
            <a:off x="3414584" y="2239963"/>
            <a:ext cx="2503514" cy="441325"/>
          </a:xfrm>
        </p:spPr>
        <p:txBody>
          <a:bodyPr anchor="b">
            <a:noAutofit/>
          </a:bodyPr>
          <a:lstStyle>
            <a:lvl1pPr>
              <a:defRPr sz="14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23" name="Segnaposto testo 6">
            <a:extLst>
              <a:ext uri="{FF2B5EF4-FFF2-40B4-BE49-F238E27FC236}">
                <a16:creationId xmlns:a16="http://schemas.microsoft.com/office/drawing/2014/main" id="{3FA3924C-C133-43D4-9617-6E7333D996FB}"/>
              </a:ext>
            </a:extLst>
          </p:cNvPr>
          <p:cNvSpPr>
            <a:spLocks noGrp="1"/>
          </p:cNvSpPr>
          <p:nvPr userDrawn="1">
            <p:ph type="body" sz="quarter" idx="18"/>
          </p:nvPr>
        </p:nvSpPr>
        <p:spPr>
          <a:xfrm>
            <a:off x="6250229" y="2887039"/>
            <a:ext cx="2503621" cy="3602662"/>
          </a:xfrm>
        </p:spPr>
        <p:txBody>
          <a:bodyPr>
            <a:noAutofit/>
          </a:bodyPr>
          <a:lstStyle>
            <a:lvl1pPr>
              <a:defRPr sz="1400"/>
            </a:lvl1pPr>
            <a:lvl2pPr>
              <a:defRPr sz="1200"/>
            </a:lvl2pPr>
            <a:lvl3pPr>
              <a:defRPr sz="1200"/>
            </a:lvl3pPr>
            <a:lvl4pPr>
              <a:defRPr sz="1200"/>
            </a:lvl4pPr>
            <a:lvl5pPr>
              <a:defRPr sz="1200"/>
            </a:lvl5pPr>
          </a:lstStyle>
          <a:p>
            <a:pPr lvl="0"/>
            <a:endParaRPr lang="it-IT" dirty="0"/>
          </a:p>
        </p:txBody>
      </p:sp>
      <p:sp>
        <p:nvSpPr>
          <p:cNvPr id="24" name="Segnaposto testo 9">
            <a:extLst>
              <a:ext uri="{FF2B5EF4-FFF2-40B4-BE49-F238E27FC236}">
                <a16:creationId xmlns:a16="http://schemas.microsoft.com/office/drawing/2014/main" id="{4F293ED1-7D64-49B8-81A0-5F5FB11E3592}"/>
              </a:ext>
            </a:extLst>
          </p:cNvPr>
          <p:cNvSpPr>
            <a:spLocks noGrp="1"/>
          </p:cNvSpPr>
          <p:nvPr userDrawn="1">
            <p:ph type="body" sz="quarter" idx="19" hasCustomPrompt="1"/>
          </p:nvPr>
        </p:nvSpPr>
        <p:spPr>
          <a:xfrm>
            <a:off x="6250252" y="2239963"/>
            <a:ext cx="2503514" cy="441325"/>
          </a:xfrm>
        </p:spPr>
        <p:txBody>
          <a:bodyPr anchor="b">
            <a:noAutofit/>
          </a:bodyPr>
          <a:lstStyle>
            <a:lvl1pPr>
              <a:defRPr sz="14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25" name="Segnaposto testo 6">
            <a:extLst>
              <a:ext uri="{FF2B5EF4-FFF2-40B4-BE49-F238E27FC236}">
                <a16:creationId xmlns:a16="http://schemas.microsoft.com/office/drawing/2014/main" id="{34980872-E501-48A5-8B13-B7016BEEE029}"/>
              </a:ext>
            </a:extLst>
          </p:cNvPr>
          <p:cNvSpPr>
            <a:spLocks noGrp="1"/>
          </p:cNvSpPr>
          <p:nvPr userDrawn="1">
            <p:ph type="body" sz="quarter" idx="20"/>
          </p:nvPr>
        </p:nvSpPr>
        <p:spPr>
          <a:xfrm>
            <a:off x="9157816" y="2887039"/>
            <a:ext cx="2503621" cy="3602662"/>
          </a:xfrm>
        </p:spPr>
        <p:txBody>
          <a:bodyPr>
            <a:noAutofit/>
          </a:bodyPr>
          <a:lstStyle>
            <a:lvl1pPr>
              <a:defRPr sz="1400"/>
            </a:lvl1pPr>
            <a:lvl2pPr>
              <a:defRPr sz="1200"/>
            </a:lvl2pPr>
            <a:lvl3pPr>
              <a:defRPr sz="1200"/>
            </a:lvl3pPr>
            <a:lvl4pPr>
              <a:defRPr sz="1200"/>
            </a:lvl4pPr>
            <a:lvl5pPr>
              <a:defRPr sz="1200"/>
            </a:lvl5pPr>
          </a:lstStyle>
          <a:p>
            <a:pPr lvl="0"/>
            <a:endParaRPr lang="it-IT" dirty="0"/>
          </a:p>
        </p:txBody>
      </p:sp>
      <p:sp>
        <p:nvSpPr>
          <p:cNvPr id="26" name="Segnaposto testo 9">
            <a:extLst>
              <a:ext uri="{FF2B5EF4-FFF2-40B4-BE49-F238E27FC236}">
                <a16:creationId xmlns:a16="http://schemas.microsoft.com/office/drawing/2014/main" id="{7359F283-E0AA-4871-A428-A58C8F3F0AAC}"/>
              </a:ext>
            </a:extLst>
          </p:cNvPr>
          <p:cNvSpPr>
            <a:spLocks noGrp="1"/>
          </p:cNvSpPr>
          <p:nvPr userDrawn="1">
            <p:ph type="body" sz="quarter" idx="21" hasCustomPrompt="1"/>
          </p:nvPr>
        </p:nvSpPr>
        <p:spPr>
          <a:xfrm>
            <a:off x="9157839" y="2239963"/>
            <a:ext cx="2503514" cy="441325"/>
          </a:xfrm>
        </p:spPr>
        <p:txBody>
          <a:bodyPr anchor="b">
            <a:noAutofit/>
          </a:bodyPr>
          <a:lstStyle>
            <a:lvl1pPr>
              <a:defRPr sz="1400" b="1">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it-IT" dirty="0"/>
              <a:t>TITOLO</a:t>
            </a:r>
          </a:p>
        </p:txBody>
      </p:sp>
      <p:sp>
        <p:nvSpPr>
          <p:cNvPr id="27" name="Ovale 26">
            <a:extLst>
              <a:ext uri="{FF2B5EF4-FFF2-40B4-BE49-F238E27FC236}">
                <a16:creationId xmlns:a16="http://schemas.microsoft.com/office/drawing/2014/main" id="{101D1BE9-9067-430D-A318-4BC1405F006A}"/>
              </a:ext>
            </a:extLst>
          </p:cNvPr>
          <p:cNvSpPr/>
          <p:nvPr userDrawn="1"/>
        </p:nvSpPr>
        <p:spPr>
          <a:xfrm>
            <a:off x="3223388" y="3544304"/>
            <a:ext cx="2869255" cy="2945397"/>
          </a:xfrm>
          <a:prstGeom prst="ellipse">
            <a:avLst/>
          </a:prstGeom>
          <a:noFill/>
          <a:ln w="6350">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it-IT" sz="1400"/>
          </a:p>
        </p:txBody>
      </p:sp>
      <p:sp>
        <p:nvSpPr>
          <p:cNvPr id="28" name="Ovale 27">
            <a:extLst>
              <a:ext uri="{FF2B5EF4-FFF2-40B4-BE49-F238E27FC236}">
                <a16:creationId xmlns:a16="http://schemas.microsoft.com/office/drawing/2014/main" id="{F88114C5-1930-4807-8B76-4565A5FFB9B5}"/>
              </a:ext>
            </a:extLst>
          </p:cNvPr>
          <p:cNvSpPr/>
          <p:nvPr userDrawn="1"/>
        </p:nvSpPr>
        <p:spPr>
          <a:xfrm>
            <a:off x="6089680" y="3544304"/>
            <a:ext cx="2869255" cy="2945397"/>
          </a:xfrm>
          <a:prstGeom prst="ellipse">
            <a:avLst/>
          </a:prstGeom>
          <a:noFill/>
          <a:ln w="6350">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it-IT" sz="1400"/>
          </a:p>
        </p:txBody>
      </p:sp>
      <p:sp>
        <p:nvSpPr>
          <p:cNvPr id="29" name="Ovale 28">
            <a:extLst>
              <a:ext uri="{FF2B5EF4-FFF2-40B4-BE49-F238E27FC236}">
                <a16:creationId xmlns:a16="http://schemas.microsoft.com/office/drawing/2014/main" id="{E2D6333A-9B81-4325-A926-22F5E403D75F}"/>
              </a:ext>
            </a:extLst>
          </p:cNvPr>
          <p:cNvSpPr/>
          <p:nvPr userDrawn="1"/>
        </p:nvSpPr>
        <p:spPr>
          <a:xfrm>
            <a:off x="8964764" y="3544304"/>
            <a:ext cx="2869255" cy="2945397"/>
          </a:xfrm>
          <a:prstGeom prst="ellipse">
            <a:avLst/>
          </a:prstGeom>
          <a:noFill/>
          <a:ln w="6350">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it-IT" sz="1400"/>
          </a:p>
        </p:txBody>
      </p:sp>
    </p:spTree>
    <p:extLst>
      <p:ext uri="{BB962C8B-B14F-4D97-AF65-F5344CB8AC3E}">
        <p14:creationId xmlns:p14="http://schemas.microsoft.com/office/powerpoint/2010/main" val="23911383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agina Evidenza _ 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3F10C0-5DFE-4F2B-84B3-498D1D283AB1}"/>
              </a:ext>
            </a:extLst>
          </p:cNvPr>
          <p:cNvSpPr>
            <a:spLocks noGrp="1"/>
          </p:cNvSpPr>
          <p:nvPr>
            <p:ph type="title" hasCustomPrompt="1"/>
          </p:nvPr>
        </p:nvSpPr>
        <p:spPr>
          <a:xfrm>
            <a:off x="334963" y="1325365"/>
            <a:ext cx="11522075" cy="4222679"/>
          </a:xfrm>
        </p:spPr>
        <p:txBody>
          <a:bodyPr anchor="ctr"/>
          <a:lstStyle>
            <a:lvl1pPr>
              <a:defRPr sz="4000" b="0"/>
            </a:lvl1pPr>
          </a:lstStyle>
          <a:p>
            <a:r>
              <a:rPr lang="it-IT" dirty="0"/>
              <a:t>Inserire testo in evidenza</a:t>
            </a:r>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p>
            <a:fld id="{3135EEA2-8D42-4D46-95A6-66E65FDC5EB1}" type="slidenum">
              <a:rPr lang="it-IT" smtClean="0"/>
              <a:pPr/>
              <a:t>‹N›</a:t>
            </a:fld>
            <a:endParaRPr lang="it-IT"/>
          </a:p>
        </p:txBody>
      </p:sp>
      <p:sp>
        <p:nvSpPr>
          <p:cNvPr id="9" name="Ovale 8">
            <a:extLst>
              <a:ext uri="{FF2B5EF4-FFF2-40B4-BE49-F238E27FC236}">
                <a16:creationId xmlns:a16="http://schemas.microsoft.com/office/drawing/2014/main" id="{6FCB4558-5B0B-4E68-99C0-73044CD4F7EE}"/>
              </a:ext>
            </a:extLst>
          </p:cNvPr>
          <p:cNvSpPr/>
          <p:nvPr userDrawn="1"/>
        </p:nvSpPr>
        <p:spPr>
          <a:xfrm>
            <a:off x="-1366766" y="1325366"/>
            <a:ext cx="4222679" cy="4222679"/>
          </a:xfrm>
          <a:prstGeom prst="ellipse">
            <a:avLst/>
          </a:prstGeom>
          <a:noFill/>
          <a:ln w="9525">
            <a:solidFill>
              <a:schemeClr val="accent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0" name="Connettore diritto 9">
            <a:extLst>
              <a:ext uri="{FF2B5EF4-FFF2-40B4-BE49-F238E27FC236}">
                <a16:creationId xmlns:a16="http://schemas.microsoft.com/office/drawing/2014/main" id="{5CD3E5C6-1FD7-4A9E-A65F-282056577FB3}"/>
              </a:ext>
            </a:extLst>
          </p:cNvPr>
          <p:cNvCxnSpPr>
            <a:cxnSpLocks/>
          </p:cNvCxnSpPr>
          <p:nvPr userDrawn="1"/>
        </p:nvCxnSpPr>
        <p:spPr>
          <a:xfrm>
            <a:off x="0" y="1325366"/>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D9DB920E-F5AB-4AF8-BFFC-D380A2D7FEAE}"/>
              </a:ext>
            </a:extLst>
          </p:cNvPr>
          <p:cNvCxnSpPr>
            <a:cxnSpLocks/>
          </p:cNvCxnSpPr>
          <p:nvPr userDrawn="1"/>
        </p:nvCxnSpPr>
        <p:spPr>
          <a:xfrm>
            <a:off x="0" y="5548045"/>
            <a:ext cx="12192000" cy="0"/>
          </a:xfrm>
          <a:prstGeom prst="line">
            <a:avLst/>
          </a:prstGeom>
          <a:ln w="9525">
            <a:solidFill>
              <a:schemeClr val="accent1">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4028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agina Evidenza _ B">
    <p:bg>
      <p:bgPr>
        <a:solidFill>
          <a:schemeClr val="accent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3F10C0-5DFE-4F2B-84B3-498D1D283AB1}"/>
              </a:ext>
            </a:extLst>
          </p:cNvPr>
          <p:cNvSpPr>
            <a:spLocks noGrp="1"/>
          </p:cNvSpPr>
          <p:nvPr>
            <p:ph type="title" hasCustomPrompt="1"/>
          </p:nvPr>
        </p:nvSpPr>
        <p:spPr>
          <a:xfrm>
            <a:off x="763771" y="1775639"/>
            <a:ext cx="10664455" cy="2317896"/>
          </a:xfrm>
          <a:ln>
            <a:noFill/>
          </a:ln>
        </p:spPr>
        <p:txBody>
          <a:bodyPr anchor="b"/>
          <a:lstStyle>
            <a:lvl1pPr algn="ctr">
              <a:defRPr sz="4800" b="0">
                <a:solidFill>
                  <a:schemeClr val="bg1"/>
                </a:solidFill>
              </a:defRPr>
            </a:lvl1pPr>
          </a:lstStyle>
          <a:p>
            <a:r>
              <a:rPr lang="it-IT" dirty="0"/>
              <a:t>Inserire testo in evidenza</a:t>
            </a:r>
          </a:p>
        </p:txBody>
      </p:sp>
      <p:sp>
        <p:nvSpPr>
          <p:cNvPr id="3" name="Segnaposto data 2">
            <a:extLst>
              <a:ext uri="{FF2B5EF4-FFF2-40B4-BE49-F238E27FC236}">
                <a16:creationId xmlns:a16="http://schemas.microsoft.com/office/drawing/2014/main" id="{85E31426-2C15-4249-84C9-7FF9F8F23CDE}"/>
              </a:ext>
            </a:extLst>
          </p:cNvPr>
          <p:cNvSpPr>
            <a:spLocks noGrp="1"/>
          </p:cNvSpPr>
          <p:nvPr>
            <p:ph type="dt" sz="half" idx="10"/>
          </p:nvPr>
        </p:nvSpPr>
        <p:spPr/>
        <p:txBody>
          <a:bodyPr/>
          <a:lstStyle>
            <a:lvl1pPr>
              <a:defRPr>
                <a:solidFill>
                  <a:schemeClr val="bg1"/>
                </a:solidFill>
              </a:defRPr>
            </a:lvl1pPr>
          </a:lstStyle>
          <a:p>
            <a:r>
              <a:rPr lang="it-IT"/>
              <a:t>POLITECNICO DI MILANO</a:t>
            </a:r>
            <a:endParaRPr lang="it-IT" dirty="0"/>
          </a:p>
        </p:txBody>
      </p:sp>
      <p:sp>
        <p:nvSpPr>
          <p:cNvPr id="4" name="Segnaposto piè di pagina 3">
            <a:extLst>
              <a:ext uri="{FF2B5EF4-FFF2-40B4-BE49-F238E27FC236}">
                <a16:creationId xmlns:a16="http://schemas.microsoft.com/office/drawing/2014/main" id="{69023663-EBF6-4678-A4B6-3D84BCA80FC6}"/>
              </a:ext>
            </a:extLst>
          </p:cNvPr>
          <p:cNvSpPr>
            <a:spLocks noGrp="1"/>
          </p:cNvSpPr>
          <p:nvPr>
            <p:ph type="ftr" sz="quarter" idx="11"/>
          </p:nvPr>
        </p:nvSpPr>
        <p:spPr/>
        <p:txBody>
          <a:bodyPr/>
          <a:lstStyle>
            <a:lvl1pPr>
              <a:defRPr>
                <a:solidFill>
                  <a:schemeClr val="bg1"/>
                </a:solidFill>
              </a:defRPr>
            </a:lvl1pPr>
          </a:lstStyle>
          <a:p>
            <a:r>
              <a:rPr lang="it-IT"/>
              <a:t>Campo facoltativo e personalizzabile (inserire dal Tab INSERISCI &gt; intestazione e piè di pagina&gt; piè di pagina &gt;applica a tutte)</a:t>
            </a:r>
            <a:endParaRPr lang="it-IT" dirty="0"/>
          </a:p>
        </p:txBody>
      </p:sp>
      <p:sp>
        <p:nvSpPr>
          <p:cNvPr id="5" name="Segnaposto numero diapositiva 4">
            <a:extLst>
              <a:ext uri="{FF2B5EF4-FFF2-40B4-BE49-F238E27FC236}">
                <a16:creationId xmlns:a16="http://schemas.microsoft.com/office/drawing/2014/main" id="{5A37DEFB-BB2F-4195-B6BA-04AAE853BF01}"/>
              </a:ext>
            </a:extLst>
          </p:cNvPr>
          <p:cNvSpPr>
            <a:spLocks noGrp="1"/>
          </p:cNvSpPr>
          <p:nvPr>
            <p:ph type="sldNum" sz="quarter" idx="12"/>
          </p:nvPr>
        </p:nvSpPr>
        <p:spPr/>
        <p:txBody>
          <a:bodyPr/>
          <a:lstStyle>
            <a:lvl1pPr>
              <a:defRPr>
                <a:solidFill>
                  <a:schemeClr val="bg1"/>
                </a:solidFill>
              </a:defRPr>
            </a:lvl1pPr>
          </a:lstStyle>
          <a:p>
            <a:fld id="{3135EEA2-8D42-4D46-95A6-66E65FDC5EB1}" type="slidenum">
              <a:rPr lang="it-IT" smtClean="0"/>
              <a:pPr/>
              <a:t>‹N›</a:t>
            </a:fld>
            <a:endParaRPr lang="it-IT"/>
          </a:p>
        </p:txBody>
      </p:sp>
      <p:sp>
        <p:nvSpPr>
          <p:cNvPr id="9" name="Ovale 8">
            <a:extLst>
              <a:ext uri="{FF2B5EF4-FFF2-40B4-BE49-F238E27FC236}">
                <a16:creationId xmlns:a16="http://schemas.microsoft.com/office/drawing/2014/main" id="{6FCB4558-5B0B-4E68-99C0-73044CD4F7EE}"/>
              </a:ext>
            </a:extLst>
          </p:cNvPr>
          <p:cNvSpPr/>
          <p:nvPr userDrawn="1"/>
        </p:nvSpPr>
        <p:spPr>
          <a:xfrm>
            <a:off x="3233122" y="757946"/>
            <a:ext cx="5725755" cy="5725755"/>
          </a:xfrm>
          <a:prstGeom prst="ellipse">
            <a:avLst/>
          </a:prstGeom>
          <a:noFill/>
          <a:ln w="9525">
            <a:solidFill>
              <a:schemeClr val="bg1">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0" name="Connettore diritto 9">
            <a:extLst>
              <a:ext uri="{FF2B5EF4-FFF2-40B4-BE49-F238E27FC236}">
                <a16:creationId xmlns:a16="http://schemas.microsoft.com/office/drawing/2014/main" id="{5CD3E5C6-1FD7-4A9E-A65F-282056577FB3}"/>
              </a:ext>
            </a:extLst>
          </p:cNvPr>
          <p:cNvCxnSpPr>
            <a:cxnSpLocks/>
          </p:cNvCxnSpPr>
          <p:nvPr userDrawn="1"/>
        </p:nvCxnSpPr>
        <p:spPr>
          <a:xfrm>
            <a:off x="0" y="729943"/>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Connettore diritto 11">
            <a:extLst>
              <a:ext uri="{FF2B5EF4-FFF2-40B4-BE49-F238E27FC236}">
                <a16:creationId xmlns:a16="http://schemas.microsoft.com/office/drawing/2014/main" id="{D9DB920E-F5AB-4AF8-BFFC-D380A2D7FEAE}"/>
              </a:ext>
            </a:extLst>
          </p:cNvPr>
          <p:cNvCxnSpPr>
            <a:cxnSpLocks/>
          </p:cNvCxnSpPr>
          <p:nvPr userDrawn="1"/>
        </p:nvCxnSpPr>
        <p:spPr>
          <a:xfrm>
            <a:off x="0" y="6483710"/>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
        <p:nvSpPr>
          <p:cNvPr id="7" name="Segnaposto testo 6">
            <a:extLst>
              <a:ext uri="{FF2B5EF4-FFF2-40B4-BE49-F238E27FC236}">
                <a16:creationId xmlns:a16="http://schemas.microsoft.com/office/drawing/2014/main" id="{5FA801A9-B23D-4656-8AFA-3E413EDFA65F}"/>
              </a:ext>
            </a:extLst>
          </p:cNvPr>
          <p:cNvSpPr>
            <a:spLocks noGrp="1"/>
          </p:cNvSpPr>
          <p:nvPr>
            <p:ph type="body" sz="quarter" idx="13"/>
          </p:nvPr>
        </p:nvSpPr>
        <p:spPr>
          <a:xfrm>
            <a:off x="763588" y="4536830"/>
            <a:ext cx="10664825" cy="601907"/>
          </a:xfrm>
        </p:spPr>
        <p:txBody>
          <a:bodyPr/>
          <a:lstStyle>
            <a:lvl1pPr algn="ctr">
              <a:defRPr>
                <a:solidFill>
                  <a:schemeClr val="bg1"/>
                </a:solidFill>
              </a:defRPr>
            </a:lvl1pPr>
          </a:lstStyle>
          <a:p>
            <a:pPr lvl="0"/>
            <a:endParaRPr lang="it-IT" dirty="0"/>
          </a:p>
        </p:txBody>
      </p:sp>
    </p:spTree>
    <p:extLst>
      <p:ext uri="{BB962C8B-B14F-4D97-AF65-F5344CB8AC3E}">
        <p14:creationId xmlns:p14="http://schemas.microsoft.com/office/powerpoint/2010/main" val="39561244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ver A">
    <p:bg>
      <p:bgPr>
        <a:gradFill>
          <a:gsLst>
            <a:gs pos="0">
              <a:schemeClr val="tx1"/>
            </a:gs>
            <a:gs pos="100000">
              <a:srgbClr val="102C53"/>
            </a:gs>
          </a:gsLst>
          <a:lin ang="5400000" scaled="0"/>
        </a:gradFill>
        <a:effectLst/>
      </p:bgPr>
    </p:bg>
    <p:spTree>
      <p:nvGrpSpPr>
        <p:cNvPr id="1" name=""/>
        <p:cNvGrpSpPr/>
        <p:nvPr/>
      </p:nvGrpSpPr>
      <p:grpSpPr>
        <a:xfrm>
          <a:off x="0" y="0"/>
          <a:ext cx="0" cy="0"/>
          <a:chOff x="0" y="0"/>
          <a:chExt cx="0" cy="0"/>
        </a:xfrm>
      </p:grpSpPr>
      <p:sp>
        <p:nvSpPr>
          <p:cNvPr id="2" name="Tema / Titolo / Docente  |  00. 00. 0000">
            <a:extLst>
              <a:ext uri="{FF2B5EF4-FFF2-40B4-BE49-F238E27FC236}">
                <a16:creationId xmlns:a16="http://schemas.microsoft.com/office/drawing/2014/main" id="{99FF4CA3-BA67-0511-3FE3-11769597A30E}"/>
              </a:ext>
            </a:extLst>
          </p:cNvPr>
          <p:cNvSpPr txBox="1">
            <a:spLocks noGrp="1"/>
          </p:cNvSpPr>
          <p:nvPr>
            <p:ph type="body" sz="quarter" idx="21" hasCustomPrompt="1"/>
          </p:nvPr>
        </p:nvSpPr>
        <p:spPr>
          <a:xfrm>
            <a:off x="600710" y="5929933"/>
            <a:ext cx="4078060" cy="318490"/>
          </a:xfrm>
          <a:prstGeom prst="rect">
            <a:avLst/>
          </a:prstGeom>
        </p:spPr>
        <p:txBody>
          <a:bodyPr lIns="45719" tIns="45719" rIns="45719" bIns="45719">
            <a:noAutofit/>
          </a:bodyPr>
          <a:lstStyle>
            <a:lvl1pPr>
              <a:lnSpc>
                <a:spcPct val="100000"/>
              </a:lnSpc>
              <a:defRPr sz="1200">
                <a:solidFill>
                  <a:srgbClr val="FFFFFF"/>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sp>
        <p:nvSpPr>
          <p:cNvPr id="3" name="Titolo 5">
            <a:extLst>
              <a:ext uri="{FF2B5EF4-FFF2-40B4-BE49-F238E27FC236}">
                <a16:creationId xmlns:a16="http://schemas.microsoft.com/office/drawing/2014/main" id="{5660309B-4011-4FF9-71E9-5BC51EF56DF6}"/>
              </a:ext>
            </a:extLst>
          </p:cNvPr>
          <p:cNvSpPr>
            <a:spLocks noGrp="1"/>
          </p:cNvSpPr>
          <p:nvPr>
            <p:ph type="title" hasCustomPrompt="1"/>
          </p:nvPr>
        </p:nvSpPr>
        <p:spPr>
          <a:xfrm>
            <a:off x="603287" y="2853390"/>
            <a:ext cx="6768473" cy="2324100"/>
          </a:xfrm>
        </p:spPr>
        <p:txBody>
          <a:bodyPr lIns="0" tIns="360000" rIns="0" bIns="0" anchor="t"/>
          <a:lstStyle>
            <a:lvl1pPr>
              <a:defRPr lang="it-IT" dirty="0">
                <a:solidFill>
                  <a:schemeClr val="bg1"/>
                </a:solidFill>
              </a:defRPr>
            </a:lvl1pPr>
          </a:lstStyle>
          <a:p>
            <a:r>
              <a:rPr lang="it-IT" dirty="0"/>
              <a:t>Inserire titolo</a:t>
            </a:r>
          </a:p>
        </p:txBody>
      </p:sp>
      <p:sp>
        <p:nvSpPr>
          <p:cNvPr id="5" name="Cerchio">
            <a:extLst>
              <a:ext uri="{FF2B5EF4-FFF2-40B4-BE49-F238E27FC236}">
                <a16:creationId xmlns:a16="http://schemas.microsoft.com/office/drawing/2014/main" id="{5F9D2376-F92C-70CC-7E4A-0F195E3EA543}"/>
              </a:ext>
            </a:extLst>
          </p:cNvPr>
          <p:cNvSpPr/>
          <p:nvPr userDrawn="1"/>
        </p:nvSpPr>
        <p:spPr>
          <a:xfrm rot="10800000">
            <a:off x="7559558" y="-1156784"/>
            <a:ext cx="4010434" cy="4010172"/>
          </a:xfrm>
          <a:prstGeom prst="ellipse">
            <a:avLst/>
          </a:prstGeom>
          <a:gradFill flip="none" rotWithShape="1">
            <a:gsLst>
              <a:gs pos="14000">
                <a:srgbClr val="FFFFFF">
                  <a:alpha val="30368"/>
                </a:srgbClr>
              </a:gs>
              <a:gs pos="13661">
                <a:srgbClr val="8896A9">
                  <a:alpha val="15184"/>
                </a:srgbClr>
              </a:gs>
              <a:gs pos="100000">
                <a:schemeClr val="accent1">
                  <a:alpha val="0"/>
                </a:schemeClr>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b="0" i="0" dirty="0">
              <a:latin typeface="Manrope" pitchFamily="2" charset="0"/>
              <a:cs typeface="Arial" panose="020B0604020202020204" pitchFamily="34" charset="0"/>
            </a:endParaRPr>
          </a:p>
        </p:txBody>
      </p:sp>
      <p:sp>
        <p:nvSpPr>
          <p:cNvPr id="6" name="Cerchio">
            <a:extLst>
              <a:ext uri="{FF2B5EF4-FFF2-40B4-BE49-F238E27FC236}">
                <a16:creationId xmlns:a16="http://schemas.microsoft.com/office/drawing/2014/main" id="{A0BCD1D3-187F-0F81-48F7-30E4CB14B416}"/>
              </a:ext>
            </a:extLst>
          </p:cNvPr>
          <p:cNvSpPr/>
          <p:nvPr userDrawn="1"/>
        </p:nvSpPr>
        <p:spPr>
          <a:xfrm>
            <a:off x="7559558" y="2853390"/>
            <a:ext cx="4010432" cy="4010171"/>
          </a:xfrm>
          <a:prstGeom prst="ellipse">
            <a:avLst/>
          </a:prstGeom>
          <a:gradFill flip="none" rotWithShape="1">
            <a:gsLst>
              <a:gs pos="14000">
                <a:srgbClr val="FFFFFF">
                  <a:alpha val="30000"/>
                </a:srgbClr>
              </a:gs>
              <a:gs pos="13661">
                <a:srgbClr val="8896A9">
                  <a:alpha val="14846"/>
                </a:srgbClr>
              </a:gs>
              <a:gs pos="100000">
                <a:schemeClr val="accent1">
                  <a:alpha val="0"/>
                </a:schemeClr>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alpha val="20092"/>
                  </a:srgbClr>
                </a:solidFill>
                <a:latin typeface="Helvetica Neue Medium"/>
                <a:ea typeface="Helvetica Neue Medium"/>
                <a:cs typeface="Helvetica Neue Medium"/>
                <a:sym typeface="Helvetica Neue Medium"/>
              </a:defRPr>
            </a:pPr>
            <a:endParaRPr sz="1600" b="0" i="0" dirty="0">
              <a:latin typeface="Manrope" pitchFamily="2" charset="0"/>
              <a:cs typeface="Arial" panose="020B0604020202020204" pitchFamily="34" charset="0"/>
            </a:endParaRPr>
          </a:p>
        </p:txBody>
      </p:sp>
      <p:cxnSp>
        <p:nvCxnSpPr>
          <p:cNvPr id="9" name="Connettore diritto 8">
            <a:extLst>
              <a:ext uri="{FF2B5EF4-FFF2-40B4-BE49-F238E27FC236}">
                <a16:creationId xmlns:a16="http://schemas.microsoft.com/office/drawing/2014/main" id="{2B7B3A0A-3A1B-42DE-B9AE-23655BAD3745}"/>
              </a:ext>
            </a:extLst>
          </p:cNvPr>
          <p:cNvCxnSpPr>
            <a:cxnSpLocks/>
          </p:cNvCxnSpPr>
          <p:nvPr userDrawn="1"/>
        </p:nvCxnSpPr>
        <p:spPr>
          <a:xfrm>
            <a:off x="11569992" y="0"/>
            <a:ext cx="0" cy="6858000"/>
          </a:xfrm>
          <a:prstGeom prst="line">
            <a:avLst/>
          </a:prstGeom>
          <a:ln w="6350">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Connettore diritto 9">
            <a:extLst>
              <a:ext uri="{FF2B5EF4-FFF2-40B4-BE49-F238E27FC236}">
                <a16:creationId xmlns:a16="http://schemas.microsoft.com/office/drawing/2014/main" id="{FD11F552-5459-4905-94FE-760C82166453}"/>
              </a:ext>
            </a:extLst>
          </p:cNvPr>
          <p:cNvCxnSpPr>
            <a:cxnSpLocks/>
          </p:cNvCxnSpPr>
          <p:nvPr userDrawn="1"/>
        </p:nvCxnSpPr>
        <p:spPr>
          <a:xfrm>
            <a:off x="7559558" y="0"/>
            <a:ext cx="0" cy="6858000"/>
          </a:xfrm>
          <a:prstGeom prst="line">
            <a:avLst/>
          </a:prstGeom>
          <a:ln w="6350">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Connettore diritto 10">
            <a:extLst>
              <a:ext uri="{FF2B5EF4-FFF2-40B4-BE49-F238E27FC236}">
                <a16:creationId xmlns:a16="http://schemas.microsoft.com/office/drawing/2014/main" id="{FFD66269-DBF7-485E-8F18-092A9E8BABC4}"/>
              </a:ext>
            </a:extLst>
          </p:cNvPr>
          <p:cNvCxnSpPr>
            <a:cxnSpLocks/>
          </p:cNvCxnSpPr>
          <p:nvPr userDrawn="1"/>
        </p:nvCxnSpPr>
        <p:spPr>
          <a:xfrm>
            <a:off x="0" y="2853390"/>
            <a:ext cx="12192000" cy="0"/>
          </a:xfrm>
          <a:prstGeom prst="line">
            <a:avLst/>
          </a:prstGeom>
          <a:ln w="6350">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pic>
        <p:nvPicPr>
          <p:cNvPr id="14" name="Elemento grafico 13">
            <a:extLst>
              <a:ext uri="{FF2B5EF4-FFF2-40B4-BE49-F238E27FC236}">
                <a16:creationId xmlns:a16="http://schemas.microsoft.com/office/drawing/2014/main" id="{96DD59D6-FA30-4BBD-9323-B5B02742E06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45306" y="554831"/>
            <a:ext cx="2088000" cy="676394"/>
          </a:xfrm>
          <a:prstGeom prst="rect">
            <a:avLst/>
          </a:prstGeom>
        </p:spPr>
      </p:pic>
    </p:spTree>
    <p:extLst>
      <p:ext uri="{BB962C8B-B14F-4D97-AF65-F5344CB8AC3E}">
        <p14:creationId xmlns:p14="http://schemas.microsoft.com/office/powerpoint/2010/main" val="20905856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ver B">
    <p:bg>
      <p:bgPr>
        <a:gradFill>
          <a:gsLst>
            <a:gs pos="0">
              <a:schemeClr val="tx1"/>
            </a:gs>
            <a:gs pos="100000">
              <a:srgbClr val="102C53"/>
            </a:gs>
          </a:gsLst>
          <a:lin ang="5400000" scaled="0"/>
        </a:gradFill>
        <a:effectLst/>
      </p:bgPr>
    </p:bg>
    <p:spTree>
      <p:nvGrpSpPr>
        <p:cNvPr id="1" name=""/>
        <p:cNvGrpSpPr/>
        <p:nvPr/>
      </p:nvGrpSpPr>
      <p:grpSpPr>
        <a:xfrm>
          <a:off x="0" y="0"/>
          <a:ext cx="0" cy="0"/>
          <a:chOff x="0" y="0"/>
          <a:chExt cx="0" cy="0"/>
        </a:xfrm>
      </p:grpSpPr>
      <p:sp>
        <p:nvSpPr>
          <p:cNvPr id="36" name="Ovale 35">
            <a:extLst>
              <a:ext uri="{FF2B5EF4-FFF2-40B4-BE49-F238E27FC236}">
                <a16:creationId xmlns:a16="http://schemas.microsoft.com/office/drawing/2014/main" id="{51B3AA80-97EC-50CB-4FE0-29FF43A159AF}"/>
              </a:ext>
            </a:extLst>
          </p:cNvPr>
          <p:cNvSpPr/>
          <p:nvPr userDrawn="1"/>
        </p:nvSpPr>
        <p:spPr>
          <a:xfrm>
            <a:off x="2609" y="-5443635"/>
            <a:ext cx="10887979" cy="10887270"/>
          </a:xfrm>
          <a:prstGeom prst="ellipse">
            <a:avLst/>
          </a:prstGeom>
          <a:gradFill flip="none" rotWithShape="1">
            <a:gsLst>
              <a:gs pos="38000">
                <a:schemeClr val="tx1">
                  <a:lumMod val="0"/>
                  <a:lumOff val="100000"/>
                  <a:alpha val="11000"/>
                </a:schemeClr>
              </a:gs>
              <a:gs pos="82000">
                <a:schemeClr val="accent3">
                  <a:alpha val="2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900" dirty="0">
              <a:latin typeface="Manrope" pitchFamily="2" charset="0"/>
            </a:endParaRPr>
          </a:p>
        </p:txBody>
      </p:sp>
      <p:sp>
        <p:nvSpPr>
          <p:cNvPr id="38" name="Ovale 37">
            <a:extLst>
              <a:ext uri="{FF2B5EF4-FFF2-40B4-BE49-F238E27FC236}">
                <a16:creationId xmlns:a16="http://schemas.microsoft.com/office/drawing/2014/main" id="{0F01AAD3-5366-6929-C4BA-2E51CD3F31D4}"/>
              </a:ext>
            </a:extLst>
          </p:cNvPr>
          <p:cNvSpPr/>
          <p:nvPr userDrawn="1"/>
        </p:nvSpPr>
        <p:spPr>
          <a:xfrm rot="19314398">
            <a:off x="2609" y="5468773"/>
            <a:ext cx="10887979" cy="10887270"/>
          </a:xfrm>
          <a:prstGeom prst="ellipse">
            <a:avLst/>
          </a:prstGeom>
          <a:gradFill flip="none" rotWithShape="1">
            <a:gsLst>
              <a:gs pos="38000">
                <a:schemeClr val="tx1">
                  <a:lumMod val="0"/>
                  <a:lumOff val="100000"/>
                  <a:alpha val="10301"/>
                </a:schemeClr>
              </a:gs>
              <a:gs pos="82000">
                <a:schemeClr val="accent3">
                  <a:alpha val="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Linea">
            <a:extLst>
              <a:ext uri="{FF2B5EF4-FFF2-40B4-BE49-F238E27FC236}">
                <a16:creationId xmlns:a16="http://schemas.microsoft.com/office/drawing/2014/main" id="{2889EA06-D03D-AD37-B610-762B18DC9D96}"/>
              </a:ext>
            </a:extLst>
          </p:cNvPr>
          <p:cNvSpPr/>
          <p:nvPr userDrawn="1"/>
        </p:nvSpPr>
        <p:spPr>
          <a:xfrm rot="10800000" flipH="1">
            <a:off x="10895557" y="1057"/>
            <a:ext cx="1" cy="6855889"/>
          </a:xfrm>
          <a:prstGeom prst="line">
            <a:avLst/>
          </a:prstGeom>
          <a:ln w="6350">
            <a:solidFill>
              <a:schemeClr val="bg1">
                <a:alpha val="50000"/>
              </a:schemeClr>
            </a:solidFill>
            <a:miter lim="400000"/>
          </a:ln>
        </p:spPr>
        <p:txBody>
          <a:bodyPr lIns="25399" tIns="25399" rIns="25399" bIns="25399" anchor="ctr"/>
          <a:lstStyle/>
          <a:p>
            <a:endParaRPr sz="1200" dirty="0">
              <a:latin typeface="Manrope" pitchFamily="2" charset="0"/>
            </a:endParaRPr>
          </a:p>
        </p:txBody>
      </p:sp>
      <p:sp>
        <p:nvSpPr>
          <p:cNvPr id="11" name="Linea">
            <a:extLst>
              <a:ext uri="{FF2B5EF4-FFF2-40B4-BE49-F238E27FC236}">
                <a16:creationId xmlns:a16="http://schemas.microsoft.com/office/drawing/2014/main" id="{1C01A8D5-245E-26D8-2ECA-82D4764647AF}"/>
              </a:ext>
            </a:extLst>
          </p:cNvPr>
          <p:cNvSpPr/>
          <p:nvPr userDrawn="1"/>
        </p:nvSpPr>
        <p:spPr>
          <a:xfrm rot="10800000">
            <a:off x="-3064" y="5436688"/>
            <a:ext cx="12198128" cy="1"/>
          </a:xfrm>
          <a:prstGeom prst="line">
            <a:avLst/>
          </a:prstGeom>
          <a:ln w="6350">
            <a:solidFill>
              <a:schemeClr val="bg1">
                <a:alpha val="50000"/>
              </a:schemeClr>
            </a:solidFill>
            <a:miter lim="400000"/>
          </a:ln>
        </p:spPr>
        <p:txBody>
          <a:bodyPr lIns="25399" tIns="25399" rIns="25399" bIns="25399" anchor="ctr"/>
          <a:lstStyle/>
          <a:p>
            <a:endParaRPr sz="1200" dirty="0">
              <a:latin typeface="Manrope" pitchFamily="2" charset="0"/>
            </a:endParaRPr>
          </a:p>
        </p:txBody>
      </p:sp>
      <p:sp>
        <p:nvSpPr>
          <p:cNvPr id="24" name="Titolo 5">
            <a:extLst>
              <a:ext uri="{FF2B5EF4-FFF2-40B4-BE49-F238E27FC236}">
                <a16:creationId xmlns:a16="http://schemas.microsoft.com/office/drawing/2014/main" id="{7A3C36CA-9D5D-490C-3E31-571AF7EC542E}"/>
              </a:ext>
            </a:extLst>
          </p:cNvPr>
          <p:cNvSpPr>
            <a:spLocks noGrp="1"/>
          </p:cNvSpPr>
          <p:nvPr>
            <p:ph type="title" hasCustomPrompt="1"/>
          </p:nvPr>
        </p:nvSpPr>
        <p:spPr>
          <a:xfrm>
            <a:off x="593376" y="2970949"/>
            <a:ext cx="10297220" cy="1979441"/>
          </a:xfrm>
          <a:prstGeom prst="rect">
            <a:avLst/>
          </a:prstGeom>
        </p:spPr>
        <p:txBody>
          <a:bodyPr lIns="0" tIns="360000" rIns="0" bIns="0" anchor="b"/>
          <a:lstStyle>
            <a:lvl1pPr>
              <a:defRPr>
                <a:solidFill>
                  <a:schemeClr val="bg1"/>
                </a:solidFill>
              </a:defRPr>
            </a:lvl1pPr>
          </a:lstStyle>
          <a:p>
            <a:r>
              <a:rPr lang="it-IT" dirty="0"/>
              <a:t>Inserire titolo</a:t>
            </a:r>
            <a:br>
              <a:rPr lang="it-IT" dirty="0"/>
            </a:br>
            <a:r>
              <a:rPr lang="it-IT" dirty="0"/>
              <a:t>Presentazione</a:t>
            </a:r>
          </a:p>
        </p:txBody>
      </p:sp>
      <p:sp>
        <p:nvSpPr>
          <p:cNvPr id="25" name="Tema / Titolo / Docente  |  00. 00. 0000">
            <a:extLst>
              <a:ext uri="{FF2B5EF4-FFF2-40B4-BE49-F238E27FC236}">
                <a16:creationId xmlns:a16="http://schemas.microsoft.com/office/drawing/2014/main" id="{A4A528BE-7AD2-13B5-15DC-484153FDCFB1}"/>
              </a:ext>
            </a:extLst>
          </p:cNvPr>
          <p:cNvSpPr txBox="1">
            <a:spLocks noGrp="1"/>
          </p:cNvSpPr>
          <p:nvPr>
            <p:ph type="body" sz="quarter" idx="21" hasCustomPrompt="1"/>
          </p:nvPr>
        </p:nvSpPr>
        <p:spPr>
          <a:xfrm>
            <a:off x="600710" y="5929933"/>
            <a:ext cx="4078060" cy="318490"/>
          </a:xfrm>
          <a:prstGeom prst="rect">
            <a:avLst/>
          </a:prstGeom>
        </p:spPr>
        <p:txBody>
          <a:bodyPr lIns="45719" tIns="45719" rIns="45719" bIns="45719">
            <a:noAutofit/>
          </a:bodyPr>
          <a:lstStyle>
            <a:lvl1pPr marL="0" indent="0">
              <a:lnSpc>
                <a:spcPct val="100000"/>
              </a:lnSpc>
              <a:buNone/>
              <a:defRPr sz="1200">
                <a:solidFill>
                  <a:schemeClr val="bg1"/>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pic>
        <p:nvPicPr>
          <p:cNvPr id="14" name="Elemento grafico 13">
            <a:extLst>
              <a:ext uri="{FF2B5EF4-FFF2-40B4-BE49-F238E27FC236}">
                <a16:creationId xmlns:a16="http://schemas.microsoft.com/office/drawing/2014/main" id="{606C5E15-79D3-4DBA-B886-216D082B12E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45306" y="554831"/>
            <a:ext cx="2088000" cy="676394"/>
          </a:xfrm>
          <a:prstGeom prst="rect">
            <a:avLst/>
          </a:prstGeom>
        </p:spPr>
      </p:pic>
    </p:spTree>
    <p:extLst>
      <p:ext uri="{BB962C8B-B14F-4D97-AF65-F5344CB8AC3E}">
        <p14:creationId xmlns:p14="http://schemas.microsoft.com/office/powerpoint/2010/main" val="12355012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 C">
    <p:bg>
      <p:bgPr>
        <a:gradFill>
          <a:gsLst>
            <a:gs pos="68000">
              <a:schemeClr val="accent3"/>
            </a:gs>
            <a:gs pos="100000">
              <a:schemeClr val="bg1"/>
            </a:gs>
            <a:gs pos="27000">
              <a:schemeClr val="accent1"/>
            </a:gs>
          </a:gsLst>
          <a:lin ang="5400000" scaled="0"/>
        </a:gradFill>
        <a:effectLst/>
      </p:bgPr>
    </p:bg>
    <p:spTree>
      <p:nvGrpSpPr>
        <p:cNvPr id="1" name=""/>
        <p:cNvGrpSpPr/>
        <p:nvPr/>
      </p:nvGrpSpPr>
      <p:grpSpPr>
        <a:xfrm>
          <a:off x="0" y="0"/>
          <a:ext cx="0" cy="0"/>
          <a:chOff x="0" y="0"/>
          <a:chExt cx="0" cy="0"/>
        </a:xfrm>
      </p:grpSpPr>
      <p:sp>
        <p:nvSpPr>
          <p:cNvPr id="34" name="t">
            <a:extLst>
              <a:ext uri="{FF2B5EF4-FFF2-40B4-BE49-F238E27FC236}">
                <a16:creationId xmlns:a16="http://schemas.microsoft.com/office/drawing/2014/main" id="{5904BB58-3F14-9C88-2C51-FC53AD74ECDB}"/>
              </a:ext>
            </a:extLst>
          </p:cNvPr>
          <p:cNvSpPr/>
          <p:nvPr userDrawn="1"/>
        </p:nvSpPr>
        <p:spPr>
          <a:xfrm>
            <a:off x="-13900" y="5890078"/>
            <a:ext cx="12220596" cy="978076"/>
          </a:xfrm>
          <a:prstGeom prst="rect">
            <a:avLst/>
          </a:prstGeom>
          <a:solidFill>
            <a:srgbClr val="FFFFFF"/>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ctr" defTabSz="825500">
              <a:defRPr sz="3200">
                <a:solidFill>
                  <a:srgbClr val="FFFFFF"/>
                </a:solidFill>
                <a:latin typeface="Helvetica Neue Medium"/>
                <a:ea typeface="Helvetica Neue Medium"/>
                <a:cs typeface="Helvetica Neue Medium"/>
                <a:sym typeface="Helvetica Neue Medium"/>
              </a:defRPr>
            </a:lvl1pPr>
          </a:lstStyle>
          <a:p>
            <a:r>
              <a:rPr sz="1600" dirty="0">
                <a:latin typeface="Arial" panose="020B0604020202020204" pitchFamily="34" charset="0"/>
                <a:cs typeface="Arial" panose="020B0604020202020204" pitchFamily="34" charset="0"/>
              </a:rPr>
              <a:t>t</a:t>
            </a:r>
          </a:p>
        </p:txBody>
      </p:sp>
      <p:grpSp>
        <p:nvGrpSpPr>
          <p:cNvPr id="35" name="Raggruppa">
            <a:extLst>
              <a:ext uri="{FF2B5EF4-FFF2-40B4-BE49-F238E27FC236}">
                <a16:creationId xmlns:a16="http://schemas.microsoft.com/office/drawing/2014/main" id="{10E0AFDC-3F66-1CFB-E987-27D87A91FC3E}"/>
              </a:ext>
            </a:extLst>
          </p:cNvPr>
          <p:cNvGrpSpPr/>
          <p:nvPr userDrawn="1"/>
        </p:nvGrpSpPr>
        <p:grpSpPr>
          <a:xfrm>
            <a:off x="2454737" y="6112429"/>
            <a:ext cx="774301" cy="512711"/>
            <a:chOff x="55030" y="-1"/>
            <a:chExt cx="1548497" cy="1025419"/>
          </a:xfrm>
        </p:grpSpPr>
        <p:sp>
          <p:nvSpPr>
            <p:cNvPr id="36" name="Dicitura 01">
              <a:extLst>
                <a:ext uri="{FF2B5EF4-FFF2-40B4-BE49-F238E27FC236}">
                  <a16:creationId xmlns:a16="http://schemas.microsoft.com/office/drawing/2014/main" id="{10073F5C-DD0F-6D06-4F37-6385373A1AB7}"/>
                </a:ext>
              </a:extLst>
            </p:cNvPr>
            <p:cNvSpPr txBox="1"/>
            <p:nvPr/>
          </p:nvSpPr>
          <p:spPr>
            <a:xfrm>
              <a:off x="55030" y="102541"/>
              <a:ext cx="1391313" cy="48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lgn="r">
                <a:defRPr sz="2200">
                  <a:solidFill>
                    <a:srgbClr val="102C53"/>
                  </a:solidFill>
                </a:defRPr>
              </a:lvl1pPr>
            </a:lstStyle>
            <a:p>
              <a:r>
                <a:rPr sz="900" b="1" dirty="0" err="1">
                  <a:latin typeface="Manrope" pitchFamily="2" charset="0"/>
                </a:rPr>
                <a:t>Dicitura</a:t>
              </a:r>
              <a:r>
                <a:rPr sz="900" b="1" dirty="0">
                  <a:latin typeface="Manrope" pitchFamily="2" charset="0"/>
                </a:rPr>
                <a:t> 01</a:t>
              </a:r>
            </a:p>
          </p:txBody>
        </p:sp>
        <p:sp>
          <p:nvSpPr>
            <p:cNvPr id="37" name="Linea">
              <a:extLst>
                <a:ext uri="{FF2B5EF4-FFF2-40B4-BE49-F238E27FC236}">
                  <a16:creationId xmlns:a16="http://schemas.microsoft.com/office/drawing/2014/main" id="{A2D93BEA-CDAB-B761-4314-7A4D96C6DDEB}"/>
                </a:ext>
              </a:extLst>
            </p:cNvPr>
            <p:cNvSpPr/>
            <p:nvPr/>
          </p:nvSpPr>
          <p:spPr>
            <a:xfrm flipV="1">
              <a:off x="1603526" y="-1"/>
              <a:ext cx="1" cy="1025419"/>
            </a:xfrm>
            <a:prstGeom prst="line">
              <a:avLst/>
            </a:prstGeom>
            <a:noFill/>
            <a:ln w="9525" cap="flat">
              <a:solidFill>
                <a:srgbClr val="102C53"/>
              </a:solidFill>
              <a:prstDash val="solid"/>
              <a:miter lim="400000"/>
            </a:ln>
            <a:effectLst/>
          </p:spPr>
          <p:txBody>
            <a:bodyPr wrap="square" lIns="50800" tIns="50800" rIns="50800" bIns="50800" numCol="1" anchor="ctr">
              <a:noAutofit/>
            </a:bodyPr>
            <a:lstStyle/>
            <a:p>
              <a:endParaRPr sz="338" dirty="0">
                <a:latin typeface="Manrope" pitchFamily="2" charset="0"/>
              </a:endParaRPr>
            </a:p>
          </p:txBody>
        </p:sp>
      </p:grpSp>
      <p:grpSp>
        <p:nvGrpSpPr>
          <p:cNvPr id="38" name="Raggruppa">
            <a:extLst>
              <a:ext uri="{FF2B5EF4-FFF2-40B4-BE49-F238E27FC236}">
                <a16:creationId xmlns:a16="http://schemas.microsoft.com/office/drawing/2014/main" id="{56DCEED6-6F0E-CCBB-2279-C15A32771039}"/>
              </a:ext>
            </a:extLst>
          </p:cNvPr>
          <p:cNvGrpSpPr/>
          <p:nvPr userDrawn="1"/>
        </p:nvGrpSpPr>
        <p:grpSpPr>
          <a:xfrm>
            <a:off x="6067169" y="6112429"/>
            <a:ext cx="790072" cy="512711"/>
            <a:chOff x="70058" y="-1"/>
            <a:chExt cx="1580036" cy="1025419"/>
          </a:xfrm>
        </p:grpSpPr>
        <p:sp>
          <p:nvSpPr>
            <p:cNvPr id="39" name="Dicitura 02">
              <a:extLst>
                <a:ext uri="{FF2B5EF4-FFF2-40B4-BE49-F238E27FC236}">
                  <a16:creationId xmlns:a16="http://schemas.microsoft.com/office/drawing/2014/main" id="{65F304E2-7E9C-B774-6D16-605FDABF18A3}"/>
                </a:ext>
              </a:extLst>
            </p:cNvPr>
            <p:cNvSpPr txBox="1"/>
            <p:nvPr/>
          </p:nvSpPr>
          <p:spPr>
            <a:xfrm>
              <a:off x="70058" y="102541"/>
              <a:ext cx="1426577" cy="48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lgn="r">
                <a:defRPr sz="2200">
                  <a:solidFill>
                    <a:srgbClr val="102C53"/>
                  </a:solidFill>
                </a:defRPr>
              </a:lvl1pPr>
            </a:lstStyle>
            <a:p>
              <a:r>
                <a:rPr sz="900" b="1" dirty="0" err="1">
                  <a:latin typeface="Manrope" pitchFamily="2" charset="0"/>
                </a:rPr>
                <a:t>Dicitura</a:t>
              </a:r>
              <a:r>
                <a:rPr sz="900" b="1" dirty="0">
                  <a:latin typeface="Manrope" pitchFamily="2" charset="0"/>
                </a:rPr>
                <a:t> 02</a:t>
              </a:r>
            </a:p>
          </p:txBody>
        </p:sp>
        <p:sp>
          <p:nvSpPr>
            <p:cNvPr id="40" name="Linea">
              <a:extLst>
                <a:ext uri="{FF2B5EF4-FFF2-40B4-BE49-F238E27FC236}">
                  <a16:creationId xmlns:a16="http://schemas.microsoft.com/office/drawing/2014/main" id="{0D3513D8-03DF-07FB-C95C-75AB43EA944A}"/>
                </a:ext>
              </a:extLst>
            </p:cNvPr>
            <p:cNvSpPr/>
            <p:nvPr/>
          </p:nvSpPr>
          <p:spPr>
            <a:xfrm flipV="1">
              <a:off x="1650093" y="-1"/>
              <a:ext cx="1" cy="1025419"/>
            </a:xfrm>
            <a:prstGeom prst="line">
              <a:avLst/>
            </a:prstGeom>
            <a:noFill/>
            <a:ln w="9525" cap="flat">
              <a:solidFill>
                <a:srgbClr val="102C53"/>
              </a:solidFill>
              <a:prstDash val="solid"/>
              <a:miter lim="400000"/>
            </a:ln>
            <a:effectLst/>
          </p:spPr>
          <p:txBody>
            <a:bodyPr wrap="square" lIns="50800" tIns="50800" rIns="50800" bIns="50800" numCol="1" anchor="ctr">
              <a:noAutofit/>
            </a:bodyPr>
            <a:lstStyle/>
            <a:p>
              <a:endParaRPr sz="338" dirty="0">
                <a:latin typeface="Manrope" pitchFamily="2" charset="0"/>
              </a:endParaRPr>
            </a:p>
          </p:txBody>
        </p:sp>
      </p:grpSp>
      <p:grpSp>
        <p:nvGrpSpPr>
          <p:cNvPr id="41" name="Raggruppa">
            <a:extLst>
              <a:ext uri="{FF2B5EF4-FFF2-40B4-BE49-F238E27FC236}">
                <a16:creationId xmlns:a16="http://schemas.microsoft.com/office/drawing/2014/main" id="{EE4E4B32-B5F8-3F30-EE38-C91ECC226870}"/>
              </a:ext>
            </a:extLst>
          </p:cNvPr>
          <p:cNvGrpSpPr/>
          <p:nvPr userDrawn="1"/>
        </p:nvGrpSpPr>
        <p:grpSpPr>
          <a:xfrm>
            <a:off x="7104925" y="6152538"/>
            <a:ext cx="979517" cy="453158"/>
            <a:chOff x="60711" y="0"/>
            <a:chExt cx="1958904" cy="906313"/>
          </a:xfrm>
        </p:grpSpPr>
        <p:sp>
          <p:nvSpPr>
            <p:cNvPr id="42" name="Logo">
              <a:extLst>
                <a:ext uri="{FF2B5EF4-FFF2-40B4-BE49-F238E27FC236}">
                  <a16:creationId xmlns:a16="http://schemas.microsoft.com/office/drawing/2014/main" id="{01F912F9-4CA7-0309-4362-4AE504D449B0}"/>
                </a:ext>
              </a:extLst>
            </p:cNvPr>
            <p:cNvSpPr txBox="1"/>
            <p:nvPr/>
          </p:nvSpPr>
          <p:spPr>
            <a:xfrm>
              <a:off x="996967" y="135122"/>
              <a:ext cx="1022648" cy="63607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2800">
                  <a:solidFill>
                    <a:srgbClr val="D5D5D5"/>
                  </a:solidFill>
                </a:defRPr>
              </a:lvl1pPr>
            </a:lstStyle>
            <a:p>
              <a:r>
                <a:rPr sz="1400" dirty="0">
                  <a:latin typeface="Manrope" pitchFamily="2" charset="0"/>
                </a:rPr>
                <a:t>Logo</a:t>
              </a:r>
            </a:p>
          </p:txBody>
        </p:sp>
        <p:sp>
          <p:nvSpPr>
            <p:cNvPr id="43" name="Poligono">
              <a:extLst>
                <a:ext uri="{FF2B5EF4-FFF2-40B4-BE49-F238E27FC236}">
                  <a16:creationId xmlns:a16="http://schemas.microsoft.com/office/drawing/2014/main" id="{1A2CDB77-2460-9096-7611-C3E31F3AB038}"/>
                </a:ext>
              </a:extLst>
            </p:cNvPr>
            <p:cNvSpPr/>
            <p:nvPr/>
          </p:nvSpPr>
          <p:spPr>
            <a:xfrm>
              <a:off x="60711" y="0"/>
              <a:ext cx="784891" cy="90631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D5D5D5"/>
            </a:solidFill>
            <a:ln w="12700" cap="flat">
              <a:noFill/>
              <a:miter lim="400000"/>
            </a:ln>
            <a:effectLst/>
          </p:spPr>
          <p:txBody>
            <a:bodyPr wrap="square" lIns="50800" tIns="50800" rIns="50800" bIns="50800" numCol="1" anchor="ctr">
              <a:noAutofit/>
            </a:bodyP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grpSp>
      <p:grpSp>
        <p:nvGrpSpPr>
          <p:cNvPr id="44" name="Raggruppa">
            <a:extLst>
              <a:ext uri="{FF2B5EF4-FFF2-40B4-BE49-F238E27FC236}">
                <a16:creationId xmlns:a16="http://schemas.microsoft.com/office/drawing/2014/main" id="{E9DC9E88-ED5E-A322-CEF0-BA8C7730DD17}"/>
              </a:ext>
            </a:extLst>
          </p:cNvPr>
          <p:cNvGrpSpPr/>
          <p:nvPr userDrawn="1"/>
        </p:nvGrpSpPr>
        <p:grpSpPr>
          <a:xfrm>
            <a:off x="3478116" y="6125021"/>
            <a:ext cx="2345580" cy="508191"/>
            <a:chOff x="-1" y="0"/>
            <a:chExt cx="4690853" cy="1016381"/>
          </a:xfrm>
        </p:grpSpPr>
        <p:grpSp>
          <p:nvGrpSpPr>
            <p:cNvPr id="45" name="Raggruppa">
              <a:extLst>
                <a:ext uri="{FF2B5EF4-FFF2-40B4-BE49-F238E27FC236}">
                  <a16:creationId xmlns:a16="http://schemas.microsoft.com/office/drawing/2014/main" id="{0AAB06EA-BD72-204E-2331-5ADA684865D6}"/>
                </a:ext>
              </a:extLst>
            </p:cNvPr>
            <p:cNvGrpSpPr/>
            <p:nvPr/>
          </p:nvGrpSpPr>
          <p:grpSpPr>
            <a:xfrm>
              <a:off x="-1" y="0"/>
              <a:ext cx="2032314" cy="1016381"/>
              <a:chOff x="0" y="0"/>
              <a:chExt cx="2032313" cy="1016380"/>
            </a:xfrm>
          </p:grpSpPr>
          <p:sp>
            <p:nvSpPr>
              <p:cNvPr id="49" name="Logo">
                <a:extLst>
                  <a:ext uri="{FF2B5EF4-FFF2-40B4-BE49-F238E27FC236}">
                    <a16:creationId xmlns:a16="http://schemas.microsoft.com/office/drawing/2014/main" id="{E2A46CB7-6126-FAF4-587A-DD55008E4667}"/>
                  </a:ext>
                </a:extLst>
              </p:cNvPr>
              <p:cNvSpPr txBox="1"/>
              <p:nvPr/>
            </p:nvSpPr>
            <p:spPr>
              <a:xfrm>
                <a:off x="1009665" y="190150"/>
                <a:ext cx="1022648" cy="63607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2800">
                    <a:solidFill>
                      <a:srgbClr val="D5D5D5"/>
                    </a:solidFill>
                  </a:defRPr>
                </a:lvl1pPr>
              </a:lstStyle>
              <a:p>
                <a:r>
                  <a:rPr sz="1400" dirty="0">
                    <a:latin typeface="Manrope" pitchFamily="2" charset="0"/>
                  </a:rPr>
                  <a:t>Logo</a:t>
                </a:r>
              </a:p>
            </p:txBody>
          </p:sp>
          <p:sp>
            <p:nvSpPr>
              <p:cNvPr id="50" name="Triangolo">
                <a:extLst>
                  <a:ext uri="{FF2B5EF4-FFF2-40B4-BE49-F238E27FC236}">
                    <a16:creationId xmlns:a16="http://schemas.microsoft.com/office/drawing/2014/main" id="{49414913-DF6E-3124-0037-4413F4E9DBA5}"/>
                  </a:ext>
                </a:extLst>
              </p:cNvPr>
              <p:cNvSpPr/>
              <p:nvPr/>
            </p:nvSpPr>
            <p:spPr>
              <a:xfrm>
                <a:off x="0" y="0"/>
                <a:ext cx="1016380" cy="10163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D5D5D5"/>
              </a:solidFill>
              <a:ln w="12700" cap="flat">
                <a:noFill/>
                <a:miter lim="400000"/>
              </a:ln>
              <a:effectLst/>
            </p:spPr>
            <p:txBody>
              <a:bodyPr wrap="square" lIns="50800" tIns="50800" rIns="50800" bIns="50800" numCol="1" anchor="ctr">
                <a:noAutofit/>
              </a:bodyP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grpSp>
        <p:grpSp>
          <p:nvGrpSpPr>
            <p:cNvPr id="46" name="Raggruppa">
              <a:extLst>
                <a:ext uri="{FF2B5EF4-FFF2-40B4-BE49-F238E27FC236}">
                  <a16:creationId xmlns:a16="http://schemas.microsoft.com/office/drawing/2014/main" id="{2E1D7F5F-ABE7-5DE5-9E9B-5271458A6691}"/>
                </a:ext>
              </a:extLst>
            </p:cNvPr>
            <p:cNvGrpSpPr/>
            <p:nvPr/>
          </p:nvGrpSpPr>
          <p:grpSpPr>
            <a:xfrm>
              <a:off x="2519023" y="0"/>
              <a:ext cx="2171829" cy="1016381"/>
              <a:chOff x="0" y="0"/>
              <a:chExt cx="2171826" cy="1016380"/>
            </a:xfrm>
          </p:grpSpPr>
          <p:sp>
            <p:nvSpPr>
              <p:cNvPr id="47" name="Logo">
                <a:extLst>
                  <a:ext uri="{FF2B5EF4-FFF2-40B4-BE49-F238E27FC236}">
                    <a16:creationId xmlns:a16="http://schemas.microsoft.com/office/drawing/2014/main" id="{FB792114-1E03-A8B8-F9F6-0BD1E522B30C}"/>
                  </a:ext>
                </a:extLst>
              </p:cNvPr>
              <p:cNvSpPr txBox="1"/>
              <p:nvPr/>
            </p:nvSpPr>
            <p:spPr>
              <a:xfrm>
                <a:off x="1149178" y="190150"/>
                <a:ext cx="1022648" cy="63607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2800">
                    <a:solidFill>
                      <a:srgbClr val="D5D5D5"/>
                    </a:solidFill>
                  </a:defRPr>
                </a:lvl1pPr>
              </a:lstStyle>
              <a:p>
                <a:r>
                  <a:rPr sz="1400" dirty="0">
                    <a:latin typeface="Manrope" pitchFamily="2" charset="0"/>
                  </a:rPr>
                  <a:t>Logo</a:t>
                </a:r>
              </a:p>
            </p:txBody>
          </p:sp>
          <p:sp>
            <p:nvSpPr>
              <p:cNvPr id="48" name="Rettangolo arrotondato">
                <a:extLst>
                  <a:ext uri="{FF2B5EF4-FFF2-40B4-BE49-F238E27FC236}">
                    <a16:creationId xmlns:a16="http://schemas.microsoft.com/office/drawing/2014/main" id="{51D7D47B-E4A9-117B-C867-618C7B14273D}"/>
                  </a:ext>
                </a:extLst>
              </p:cNvPr>
              <p:cNvSpPr/>
              <p:nvPr/>
            </p:nvSpPr>
            <p:spPr>
              <a:xfrm>
                <a:off x="0" y="0"/>
                <a:ext cx="1016380" cy="1016380"/>
              </a:xfrm>
              <a:prstGeom prst="roundRect">
                <a:avLst>
                  <a:gd name="adj" fmla="val 9826"/>
                </a:avLst>
              </a:prstGeom>
              <a:solidFill>
                <a:srgbClr val="D5D5D5"/>
              </a:solidFill>
              <a:ln w="12700" cap="flat">
                <a:noFill/>
                <a:miter lim="400000"/>
              </a:ln>
              <a:effectLst/>
            </p:spPr>
            <p:txBody>
              <a:bodyPr wrap="square" lIns="50800" tIns="50800" rIns="50800" bIns="50800" numCol="1" anchor="ctr">
                <a:noAutofit/>
              </a:bodyPr>
              <a:lstStyle/>
              <a:p>
                <a:pPr algn="ctr" defTabSz="412756">
                  <a:defRPr sz="3200">
                    <a:solidFill>
                      <a:srgbClr val="D5D5D5"/>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grpSp>
      </p:grpSp>
      <p:sp>
        <p:nvSpPr>
          <p:cNvPr id="52" name="Titolo 5">
            <a:extLst>
              <a:ext uri="{FF2B5EF4-FFF2-40B4-BE49-F238E27FC236}">
                <a16:creationId xmlns:a16="http://schemas.microsoft.com/office/drawing/2014/main" id="{FAD942FF-4AE3-BA4F-0D20-F8F6CDA75DBC}"/>
              </a:ext>
            </a:extLst>
          </p:cNvPr>
          <p:cNvSpPr>
            <a:spLocks noGrp="1"/>
          </p:cNvSpPr>
          <p:nvPr>
            <p:ph type="title" hasCustomPrompt="1"/>
          </p:nvPr>
        </p:nvSpPr>
        <p:spPr>
          <a:xfrm>
            <a:off x="603287" y="1873912"/>
            <a:ext cx="6894110" cy="2324100"/>
          </a:xfrm>
          <a:prstGeom prst="rect">
            <a:avLst/>
          </a:prstGeom>
        </p:spPr>
        <p:txBody>
          <a:bodyPr lIns="0" tIns="360000" rIns="0" bIns="0" anchor="t"/>
          <a:lstStyle>
            <a:lvl1pPr>
              <a:defRPr>
                <a:solidFill>
                  <a:schemeClr val="bg1"/>
                </a:solidFill>
              </a:defRPr>
            </a:lvl1pPr>
          </a:lstStyle>
          <a:p>
            <a:r>
              <a:rPr lang="it-IT" dirty="0"/>
              <a:t>Inserire titolo</a:t>
            </a:r>
          </a:p>
        </p:txBody>
      </p:sp>
      <p:sp>
        <p:nvSpPr>
          <p:cNvPr id="53" name="Tema / Titolo / Docente  |  00. 00. 0000">
            <a:extLst>
              <a:ext uri="{FF2B5EF4-FFF2-40B4-BE49-F238E27FC236}">
                <a16:creationId xmlns:a16="http://schemas.microsoft.com/office/drawing/2014/main" id="{21E39AD4-D17D-DA18-8557-753A1598EDBB}"/>
              </a:ext>
            </a:extLst>
          </p:cNvPr>
          <p:cNvSpPr txBox="1">
            <a:spLocks noGrp="1"/>
          </p:cNvSpPr>
          <p:nvPr>
            <p:ph type="body" sz="quarter" idx="21" hasCustomPrompt="1"/>
          </p:nvPr>
        </p:nvSpPr>
        <p:spPr>
          <a:xfrm>
            <a:off x="600710" y="494701"/>
            <a:ext cx="4078060" cy="318490"/>
          </a:xfrm>
          <a:prstGeom prst="rect">
            <a:avLst/>
          </a:prstGeom>
        </p:spPr>
        <p:txBody>
          <a:bodyPr lIns="45719" tIns="45719" rIns="45719" bIns="45719">
            <a:noAutofit/>
          </a:bodyPr>
          <a:lstStyle>
            <a:lvl1pPr marL="0" indent="0">
              <a:lnSpc>
                <a:spcPct val="100000"/>
              </a:lnSpc>
              <a:buNone/>
              <a:defRPr sz="1200">
                <a:solidFill>
                  <a:schemeClr val="bg1"/>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sp>
        <p:nvSpPr>
          <p:cNvPr id="31" name="Cerchio">
            <a:extLst>
              <a:ext uri="{FF2B5EF4-FFF2-40B4-BE49-F238E27FC236}">
                <a16:creationId xmlns:a16="http://schemas.microsoft.com/office/drawing/2014/main" id="{A9903704-CFC7-476C-9852-F48766C69614}"/>
              </a:ext>
            </a:extLst>
          </p:cNvPr>
          <p:cNvSpPr/>
          <p:nvPr userDrawn="1"/>
        </p:nvSpPr>
        <p:spPr>
          <a:xfrm rot="10800000">
            <a:off x="7559558" y="-2130267"/>
            <a:ext cx="4010434" cy="4010172"/>
          </a:xfrm>
          <a:prstGeom prst="ellipse">
            <a:avLst/>
          </a:prstGeom>
          <a:gradFill flip="none" rotWithShape="1">
            <a:gsLst>
              <a:gs pos="14000">
                <a:srgbClr val="FFFFFF">
                  <a:alpha val="30368"/>
                </a:srgbClr>
              </a:gs>
              <a:gs pos="13661">
                <a:srgbClr val="8896A9">
                  <a:alpha val="15184"/>
                </a:srgbClr>
              </a:gs>
              <a:gs pos="100000">
                <a:schemeClr val="accent1">
                  <a:alpha val="0"/>
                </a:schemeClr>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b="0" i="0" dirty="0">
              <a:latin typeface="Manrope" pitchFamily="2" charset="0"/>
              <a:cs typeface="Arial" panose="020B0604020202020204" pitchFamily="34" charset="0"/>
            </a:endParaRPr>
          </a:p>
        </p:txBody>
      </p:sp>
      <p:sp>
        <p:nvSpPr>
          <p:cNvPr id="32" name="Cerchio">
            <a:extLst>
              <a:ext uri="{FF2B5EF4-FFF2-40B4-BE49-F238E27FC236}">
                <a16:creationId xmlns:a16="http://schemas.microsoft.com/office/drawing/2014/main" id="{A6756836-4360-4832-91E9-DC1FED362D89}"/>
              </a:ext>
            </a:extLst>
          </p:cNvPr>
          <p:cNvSpPr/>
          <p:nvPr userDrawn="1"/>
        </p:nvSpPr>
        <p:spPr>
          <a:xfrm>
            <a:off x="7559558" y="1879907"/>
            <a:ext cx="4010432" cy="4010171"/>
          </a:xfrm>
          <a:prstGeom prst="ellipse">
            <a:avLst/>
          </a:prstGeom>
          <a:gradFill flip="none" rotWithShape="1">
            <a:gsLst>
              <a:gs pos="14000">
                <a:srgbClr val="FFFFFF">
                  <a:alpha val="30000"/>
                </a:srgbClr>
              </a:gs>
              <a:gs pos="13661">
                <a:srgbClr val="8896A9">
                  <a:alpha val="14846"/>
                </a:srgbClr>
              </a:gs>
              <a:gs pos="100000">
                <a:schemeClr val="accent1">
                  <a:alpha val="0"/>
                </a:schemeClr>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alpha val="20092"/>
                  </a:srgbClr>
                </a:solidFill>
                <a:latin typeface="Helvetica Neue Medium"/>
                <a:ea typeface="Helvetica Neue Medium"/>
                <a:cs typeface="Helvetica Neue Medium"/>
                <a:sym typeface="Helvetica Neue Medium"/>
              </a:defRPr>
            </a:pPr>
            <a:endParaRPr sz="1600" b="0" i="0" dirty="0">
              <a:latin typeface="Manrope" pitchFamily="2" charset="0"/>
              <a:cs typeface="Arial" panose="020B0604020202020204" pitchFamily="34" charset="0"/>
            </a:endParaRPr>
          </a:p>
        </p:txBody>
      </p:sp>
      <p:cxnSp>
        <p:nvCxnSpPr>
          <p:cNvPr id="33" name="Connettore diritto 32">
            <a:extLst>
              <a:ext uri="{FF2B5EF4-FFF2-40B4-BE49-F238E27FC236}">
                <a16:creationId xmlns:a16="http://schemas.microsoft.com/office/drawing/2014/main" id="{21D738D7-7E88-4675-A0EF-E3BAD613F5D5}"/>
              </a:ext>
            </a:extLst>
          </p:cNvPr>
          <p:cNvCxnSpPr>
            <a:cxnSpLocks/>
          </p:cNvCxnSpPr>
          <p:nvPr userDrawn="1"/>
        </p:nvCxnSpPr>
        <p:spPr>
          <a:xfrm>
            <a:off x="11569992" y="-973483"/>
            <a:ext cx="0" cy="685800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54" name="Connettore diritto 53">
            <a:extLst>
              <a:ext uri="{FF2B5EF4-FFF2-40B4-BE49-F238E27FC236}">
                <a16:creationId xmlns:a16="http://schemas.microsoft.com/office/drawing/2014/main" id="{F9039971-82D3-47A9-A22B-57F88091170C}"/>
              </a:ext>
            </a:extLst>
          </p:cNvPr>
          <p:cNvCxnSpPr>
            <a:cxnSpLocks/>
          </p:cNvCxnSpPr>
          <p:nvPr userDrawn="1"/>
        </p:nvCxnSpPr>
        <p:spPr>
          <a:xfrm>
            <a:off x="7559558" y="-973483"/>
            <a:ext cx="0" cy="685800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55" name="Connettore diritto 54">
            <a:extLst>
              <a:ext uri="{FF2B5EF4-FFF2-40B4-BE49-F238E27FC236}">
                <a16:creationId xmlns:a16="http://schemas.microsoft.com/office/drawing/2014/main" id="{646E7D75-6D87-4823-9E66-BDAA6D07313A}"/>
              </a:ext>
            </a:extLst>
          </p:cNvPr>
          <p:cNvCxnSpPr>
            <a:cxnSpLocks/>
          </p:cNvCxnSpPr>
          <p:nvPr userDrawn="1"/>
        </p:nvCxnSpPr>
        <p:spPr>
          <a:xfrm>
            <a:off x="0" y="1879907"/>
            <a:ext cx="12192000" cy="0"/>
          </a:xfrm>
          <a:prstGeom prst="line">
            <a:avLst/>
          </a:prstGeom>
          <a:ln w="9525">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pic>
        <p:nvPicPr>
          <p:cNvPr id="27" name="Elemento grafico 26">
            <a:extLst>
              <a:ext uri="{FF2B5EF4-FFF2-40B4-BE49-F238E27FC236}">
                <a16:creationId xmlns:a16="http://schemas.microsoft.com/office/drawing/2014/main" id="{FF578DCB-6598-48EB-937C-141C852D442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27412" y="6129055"/>
            <a:ext cx="1548000" cy="501465"/>
          </a:xfrm>
          <a:prstGeom prst="rect">
            <a:avLst/>
          </a:prstGeom>
        </p:spPr>
      </p:pic>
    </p:spTree>
    <p:extLst>
      <p:ext uri="{BB962C8B-B14F-4D97-AF65-F5344CB8AC3E}">
        <p14:creationId xmlns:p14="http://schemas.microsoft.com/office/powerpoint/2010/main" val="21855006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over D">
    <p:bg>
      <p:bgPr>
        <a:gradFill>
          <a:gsLst>
            <a:gs pos="100000">
              <a:srgbClr val="8795A8"/>
            </a:gs>
            <a:gs pos="27000">
              <a:srgbClr val="102C53"/>
            </a:gs>
          </a:gsLst>
          <a:lin ang="5400000" scaled="0"/>
        </a:gradFill>
        <a:effectLst/>
      </p:bgPr>
    </p:bg>
    <p:spTree>
      <p:nvGrpSpPr>
        <p:cNvPr id="1" name=""/>
        <p:cNvGrpSpPr/>
        <p:nvPr/>
      </p:nvGrpSpPr>
      <p:grpSpPr>
        <a:xfrm>
          <a:off x="0" y="0"/>
          <a:ext cx="0" cy="0"/>
          <a:chOff x="0" y="0"/>
          <a:chExt cx="0" cy="0"/>
        </a:xfrm>
      </p:grpSpPr>
      <p:sp>
        <p:nvSpPr>
          <p:cNvPr id="4" name="Ovale 3">
            <a:extLst>
              <a:ext uri="{FF2B5EF4-FFF2-40B4-BE49-F238E27FC236}">
                <a16:creationId xmlns:a16="http://schemas.microsoft.com/office/drawing/2014/main" id="{0F18E289-8097-CB41-B2E0-E50D794D361D}"/>
              </a:ext>
            </a:extLst>
          </p:cNvPr>
          <p:cNvSpPr/>
          <p:nvPr userDrawn="1"/>
        </p:nvSpPr>
        <p:spPr>
          <a:xfrm>
            <a:off x="2609" y="1424519"/>
            <a:ext cx="10887979" cy="10887270"/>
          </a:xfrm>
          <a:prstGeom prst="ellipse">
            <a:avLst/>
          </a:prstGeom>
          <a:gradFill flip="none" rotWithShape="1">
            <a:gsLst>
              <a:gs pos="38000">
                <a:schemeClr val="tx1">
                  <a:lumMod val="0"/>
                  <a:lumOff val="100000"/>
                  <a:alpha val="15412"/>
                </a:schemeClr>
              </a:gs>
              <a:gs pos="82000">
                <a:schemeClr val="accent3">
                  <a:alpha val="2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900" dirty="0">
              <a:latin typeface="Manrope" pitchFamily="2" charset="0"/>
            </a:endParaRPr>
          </a:p>
        </p:txBody>
      </p:sp>
      <p:sp>
        <p:nvSpPr>
          <p:cNvPr id="34" name="t">
            <a:extLst>
              <a:ext uri="{FF2B5EF4-FFF2-40B4-BE49-F238E27FC236}">
                <a16:creationId xmlns:a16="http://schemas.microsoft.com/office/drawing/2014/main" id="{5904BB58-3F14-9C88-2C51-FC53AD74ECDB}"/>
              </a:ext>
            </a:extLst>
          </p:cNvPr>
          <p:cNvSpPr/>
          <p:nvPr userDrawn="1"/>
        </p:nvSpPr>
        <p:spPr>
          <a:xfrm>
            <a:off x="-13900" y="5890078"/>
            <a:ext cx="12220596" cy="978076"/>
          </a:xfrm>
          <a:prstGeom prst="rect">
            <a:avLst/>
          </a:prstGeom>
          <a:solidFill>
            <a:srgbClr val="FFFFFF"/>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ctr" defTabSz="825500">
              <a:defRPr sz="3200">
                <a:solidFill>
                  <a:srgbClr val="FFFFFF"/>
                </a:solidFill>
                <a:latin typeface="Helvetica Neue Medium"/>
                <a:ea typeface="Helvetica Neue Medium"/>
                <a:cs typeface="Helvetica Neue Medium"/>
                <a:sym typeface="Helvetica Neue Medium"/>
              </a:defRPr>
            </a:lvl1pPr>
          </a:lstStyle>
          <a:p>
            <a:r>
              <a:rPr sz="1600" dirty="0">
                <a:latin typeface="Arial" panose="020B0604020202020204" pitchFamily="34" charset="0"/>
                <a:cs typeface="Arial" panose="020B0604020202020204" pitchFamily="34" charset="0"/>
              </a:rPr>
              <a:t>t</a:t>
            </a:r>
          </a:p>
        </p:txBody>
      </p:sp>
      <p:grpSp>
        <p:nvGrpSpPr>
          <p:cNvPr id="35" name="Raggruppa">
            <a:extLst>
              <a:ext uri="{FF2B5EF4-FFF2-40B4-BE49-F238E27FC236}">
                <a16:creationId xmlns:a16="http://schemas.microsoft.com/office/drawing/2014/main" id="{10E0AFDC-3F66-1CFB-E987-27D87A91FC3E}"/>
              </a:ext>
            </a:extLst>
          </p:cNvPr>
          <p:cNvGrpSpPr/>
          <p:nvPr userDrawn="1"/>
        </p:nvGrpSpPr>
        <p:grpSpPr>
          <a:xfrm>
            <a:off x="2454737" y="6112429"/>
            <a:ext cx="774301" cy="512711"/>
            <a:chOff x="55030" y="-1"/>
            <a:chExt cx="1548497" cy="1025419"/>
          </a:xfrm>
        </p:grpSpPr>
        <p:sp>
          <p:nvSpPr>
            <p:cNvPr id="36" name="Dicitura 01">
              <a:extLst>
                <a:ext uri="{FF2B5EF4-FFF2-40B4-BE49-F238E27FC236}">
                  <a16:creationId xmlns:a16="http://schemas.microsoft.com/office/drawing/2014/main" id="{10073F5C-DD0F-6D06-4F37-6385373A1AB7}"/>
                </a:ext>
              </a:extLst>
            </p:cNvPr>
            <p:cNvSpPr txBox="1"/>
            <p:nvPr/>
          </p:nvSpPr>
          <p:spPr>
            <a:xfrm>
              <a:off x="55030" y="102541"/>
              <a:ext cx="1391313" cy="48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lgn="r">
                <a:defRPr sz="2200">
                  <a:solidFill>
                    <a:srgbClr val="102C53"/>
                  </a:solidFill>
                </a:defRPr>
              </a:lvl1pPr>
            </a:lstStyle>
            <a:p>
              <a:r>
                <a:rPr sz="900" b="1" dirty="0" err="1">
                  <a:latin typeface="Manrope" pitchFamily="2" charset="0"/>
                </a:rPr>
                <a:t>Dicitura</a:t>
              </a:r>
              <a:r>
                <a:rPr sz="900" b="1" dirty="0">
                  <a:latin typeface="Manrope" pitchFamily="2" charset="0"/>
                </a:rPr>
                <a:t> 01</a:t>
              </a:r>
            </a:p>
          </p:txBody>
        </p:sp>
        <p:sp>
          <p:nvSpPr>
            <p:cNvPr id="37" name="Linea">
              <a:extLst>
                <a:ext uri="{FF2B5EF4-FFF2-40B4-BE49-F238E27FC236}">
                  <a16:creationId xmlns:a16="http://schemas.microsoft.com/office/drawing/2014/main" id="{A2D93BEA-CDAB-B761-4314-7A4D96C6DDEB}"/>
                </a:ext>
              </a:extLst>
            </p:cNvPr>
            <p:cNvSpPr/>
            <p:nvPr/>
          </p:nvSpPr>
          <p:spPr>
            <a:xfrm flipV="1">
              <a:off x="1603526" y="-1"/>
              <a:ext cx="1" cy="1025419"/>
            </a:xfrm>
            <a:prstGeom prst="line">
              <a:avLst/>
            </a:prstGeom>
            <a:noFill/>
            <a:ln w="9525" cap="flat">
              <a:solidFill>
                <a:srgbClr val="102C53"/>
              </a:solidFill>
              <a:prstDash val="solid"/>
              <a:miter lim="400000"/>
            </a:ln>
            <a:effectLst/>
          </p:spPr>
          <p:txBody>
            <a:bodyPr wrap="square" lIns="50800" tIns="50800" rIns="50800" bIns="50800" numCol="1" anchor="ctr">
              <a:noAutofit/>
            </a:bodyPr>
            <a:lstStyle/>
            <a:p>
              <a:endParaRPr sz="338" dirty="0">
                <a:latin typeface="Manrope" pitchFamily="2" charset="0"/>
              </a:endParaRPr>
            </a:p>
          </p:txBody>
        </p:sp>
      </p:grpSp>
      <p:grpSp>
        <p:nvGrpSpPr>
          <p:cNvPr id="38" name="Raggruppa">
            <a:extLst>
              <a:ext uri="{FF2B5EF4-FFF2-40B4-BE49-F238E27FC236}">
                <a16:creationId xmlns:a16="http://schemas.microsoft.com/office/drawing/2014/main" id="{56DCEED6-6F0E-CCBB-2279-C15A32771039}"/>
              </a:ext>
            </a:extLst>
          </p:cNvPr>
          <p:cNvGrpSpPr/>
          <p:nvPr userDrawn="1"/>
        </p:nvGrpSpPr>
        <p:grpSpPr>
          <a:xfrm>
            <a:off x="6067169" y="6112429"/>
            <a:ext cx="790072" cy="512711"/>
            <a:chOff x="70058" y="-1"/>
            <a:chExt cx="1580036" cy="1025419"/>
          </a:xfrm>
        </p:grpSpPr>
        <p:sp>
          <p:nvSpPr>
            <p:cNvPr id="39" name="Dicitura 02">
              <a:extLst>
                <a:ext uri="{FF2B5EF4-FFF2-40B4-BE49-F238E27FC236}">
                  <a16:creationId xmlns:a16="http://schemas.microsoft.com/office/drawing/2014/main" id="{65F304E2-7E9C-B774-6D16-605FDABF18A3}"/>
                </a:ext>
              </a:extLst>
            </p:cNvPr>
            <p:cNvSpPr txBox="1"/>
            <p:nvPr/>
          </p:nvSpPr>
          <p:spPr>
            <a:xfrm>
              <a:off x="70058" y="102541"/>
              <a:ext cx="1426577" cy="48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lgn="r">
                <a:defRPr sz="2200">
                  <a:solidFill>
                    <a:srgbClr val="102C53"/>
                  </a:solidFill>
                </a:defRPr>
              </a:lvl1pPr>
            </a:lstStyle>
            <a:p>
              <a:r>
                <a:rPr sz="900" b="1" dirty="0" err="1">
                  <a:latin typeface="Manrope" pitchFamily="2" charset="0"/>
                </a:rPr>
                <a:t>Dicitura</a:t>
              </a:r>
              <a:r>
                <a:rPr sz="900" b="1" dirty="0">
                  <a:latin typeface="Manrope" pitchFamily="2" charset="0"/>
                </a:rPr>
                <a:t> 02</a:t>
              </a:r>
            </a:p>
          </p:txBody>
        </p:sp>
        <p:sp>
          <p:nvSpPr>
            <p:cNvPr id="40" name="Linea">
              <a:extLst>
                <a:ext uri="{FF2B5EF4-FFF2-40B4-BE49-F238E27FC236}">
                  <a16:creationId xmlns:a16="http://schemas.microsoft.com/office/drawing/2014/main" id="{0D3513D8-03DF-07FB-C95C-75AB43EA944A}"/>
                </a:ext>
              </a:extLst>
            </p:cNvPr>
            <p:cNvSpPr/>
            <p:nvPr/>
          </p:nvSpPr>
          <p:spPr>
            <a:xfrm flipV="1">
              <a:off x="1650093" y="-1"/>
              <a:ext cx="1" cy="1025419"/>
            </a:xfrm>
            <a:prstGeom prst="line">
              <a:avLst/>
            </a:prstGeom>
            <a:noFill/>
            <a:ln w="9525" cap="flat">
              <a:solidFill>
                <a:srgbClr val="102C53"/>
              </a:solidFill>
              <a:prstDash val="solid"/>
              <a:miter lim="400000"/>
            </a:ln>
            <a:effectLst/>
          </p:spPr>
          <p:txBody>
            <a:bodyPr wrap="square" lIns="50800" tIns="50800" rIns="50800" bIns="50800" numCol="1" anchor="ctr">
              <a:noAutofit/>
            </a:bodyPr>
            <a:lstStyle/>
            <a:p>
              <a:endParaRPr sz="338" dirty="0">
                <a:latin typeface="Manrope" pitchFamily="2" charset="0"/>
              </a:endParaRPr>
            </a:p>
          </p:txBody>
        </p:sp>
      </p:grpSp>
      <p:grpSp>
        <p:nvGrpSpPr>
          <p:cNvPr id="41" name="Raggruppa">
            <a:extLst>
              <a:ext uri="{FF2B5EF4-FFF2-40B4-BE49-F238E27FC236}">
                <a16:creationId xmlns:a16="http://schemas.microsoft.com/office/drawing/2014/main" id="{EE4E4B32-B5F8-3F30-EE38-C91ECC226870}"/>
              </a:ext>
            </a:extLst>
          </p:cNvPr>
          <p:cNvGrpSpPr/>
          <p:nvPr userDrawn="1"/>
        </p:nvGrpSpPr>
        <p:grpSpPr>
          <a:xfrm>
            <a:off x="7104925" y="6152538"/>
            <a:ext cx="979517" cy="453158"/>
            <a:chOff x="60711" y="0"/>
            <a:chExt cx="1958904" cy="906313"/>
          </a:xfrm>
        </p:grpSpPr>
        <p:sp>
          <p:nvSpPr>
            <p:cNvPr id="42" name="Logo">
              <a:extLst>
                <a:ext uri="{FF2B5EF4-FFF2-40B4-BE49-F238E27FC236}">
                  <a16:creationId xmlns:a16="http://schemas.microsoft.com/office/drawing/2014/main" id="{01F912F9-4CA7-0309-4362-4AE504D449B0}"/>
                </a:ext>
              </a:extLst>
            </p:cNvPr>
            <p:cNvSpPr txBox="1"/>
            <p:nvPr/>
          </p:nvSpPr>
          <p:spPr>
            <a:xfrm>
              <a:off x="996967" y="135122"/>
              <a:ext cx="1022648" cy="63607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2800">
                  <a:solidFill>
                    <a:srgbClr val="D5D5D5"/>
                  </a:solidFill>
                </a:defRPr>
              </a:lvl1pPr>
            </a:lstStyle>
            <a:p>
              <a:r>
                <a:rPr sz="1400" dirty="0">
                  <a:latin typeface="Manrope" pitchFamily="2" charset="0"/>
                </a:rPr>
                <a:t>Logo</a:t>
              </a:r>
            </a:p>
          </p:txBody>
        </p:sp>
        <p:sp>
          <p:nvSpPr>
            <p:cNvPr id="43" name="Poligono">
              <a:extLst>
                <a:ext uri="{FF2B5EF4-FFF2-40B4-BE49-F238E27FC236}">
                  <a16:creationId xmlns:a16="http://schemas.microsoft.com/office/drawing/2014/main" id="{1A2CDB77-2460-9096-7611-C3E31F3AB038}"/>
                </a:ext>
              </a:extLst>
            </p:cNvPr>
            <p:cNvSpPr/>
            <p:nvPr/>
          </p:nvSpPr>
          <p:spPr>
            <a:xfrm>
              <a:off x="60711" y="0"/>
              <a:ext cx="784891" cy="90631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D5D5D5"/>
            </a:solidFill>
            <a:ln w="12700" cap="flat">
              <a:noFill/>
              <a:miter lim="400000"/>
            </a:ln>
            <a:effectLst/>
          </p:spPr>
          <p:txBody>
            <a:bodyPr wrap="square" lIns="50800" tIns="50800" rIns="50800" bIns="50800" numCol="1" anchor="ctr">
              <a:noAutofit/>
            </a:bodyP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grpSp>
      <p:grpSp>
        <p:nvGrpSpPr>
          <p:cNvPr id="44" name="Raggruppa">
            <a:extLst>
              <a:ext uri="{FF2B5EF4-FFF2-40B4-BE49-F238E27FC236}">
                <a16:creationId xmlns:a16="http://schemas.microsoft.com/office/drawing/2014/main" id="{E9DC9E88-ED5E-A322-CEF0-BA8C7730DD17}"/>
              </a:ext>
            </a:extLst>
          </p:cNvPr>
          <p:cNvGrpSpPr/>
          <p:nvPr userDrawn="1"/>
        </p:nvGrpSpPr>
        <p:grpSpPr>
          <a:xfrm>
            <a:off x="3478116" y="6125021"/>
            <a:ext cx="2345580" cy="508191"/>
            <a:chOff x="-1" y="0"/>
            <a:chExt cx="4690853" cy="1016381"/>
          </a:xfrm>
        </p:grpSpPr>
        <p:grpSp>
          <p:nvGrpSpPr>
            <p:cNvPr id="45" name="Raggruppa">
              <a:extLst>
                <a:ext uri="{FF2B5EF4-FFF2-40B4-BE49-F238E27FC236}">
                  <a16:creationId xmlns:a16="http://schemas.microsoft.com/office/drawing/2014/main" id="{0AAB06EA-BD72-204E-2331-5ADA684865D6}"/>
                </a:ext>
              </a:extLst>
            </p:cNvPr>
            <p:cNvGrpSpPr/>
            <p:nvPr/>
          </p:nvGrpSpPr>
          <p:grpSpPr>
            <a:xfrm>
              <a:off x="-1" y="0"/>
              <a:ext cx="2032314" cy="1016381"/>
              <a:chOff x="0" y="0"/>
              <a:chExt cx="2032313" cy="1016380"/>
            </a:xfrm>
          </p:grpSpPr>
          <p:sp>
            <p:nvSpPr>
              <p:cNvPr id="49" name="Logo">
                <a:extLst>
                  <a:ext uri="{FF2B5EF4-FFF2-40B4-BE49-F238E27FC236}">
                    <a16:creationId xmlns:a16="http://schemas.microsoft.com/office/drawing/2014/main" id="{E2A46CB7-6126-FAF4-587A-DD55008E4667}"/>
                  </a:ext>
                </a:extLst>
              </p:cNvPr>
              <p:cNvSpPr txBox="1"/>
              <p:nvPr/>
            </p:nvSpPr>
            <p:spPr>
              <a:xfrm>
                <a:off x="1009665" y="190150"/>
                <a:ext cx="1022648" cy="63607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2800">
                    <a:solidFill>
                      <a:srgbClr val="D5D5D5"/>
                    </a:solidFill>
                  </a:defRPr>
                </a:lvl1pPr>
              </a:lstStyle>
              <a:p>
                <a:r>
                  <a:rPr sz="1400" dirty="0">
                    <a:latin typeface="Manrope" pitchFamily="2" charset="0"/>
                  </a:rPr>
                  <a:t>Logo</a:t>
                </a:r>
              </a:p>
            </p:txBody>
          </p:sp>
          <p:sp>
            <p:nvSpPr>
              <p:cNvPr id="50" name="Triangolo">
                <a:extLst>
                  <a:ext uri="{FF2B5EF4-FFF2-40B4-BE49-F238E27FC236}">
                    <a16:creationId xmlns:a16="http://schemas.microsoft.com/office/drawing/2014/main" id="{49414913-DF6E-3124-0037-4413F4E9DBA5}"/>
                  </a:ext>
                </a:extLst>
              </p:cNvPr>
              <p:cNvSpPr/>
              <p:nvPr/>
            </p:nvSpPr>
            <p:spPr>
              <a:xfrm>
                <a:off x="0" y="0"/>
                <a:ext cx="1016380" cy="10163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D5D5D5"/>
              </a:solidFill>
              <a:ln w="12700" cap="flat">
                <a:noFill/>
                <a:miter lim="400000"/>
              </a:ln>
              <a:effectLst/>
            </p:spPr>
            <p:txBody>
              <a:bodyPr wrap="square" lIns="50800" tIns="50800" rIns="50800" bIns="50800" numCol="1" anchor="ctr">
                <a:noAutofit/>
              </a:bodyP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grpSp>
        <p:grpSp>
          <p:nvGrpSpPr>
            <p:cNvPr id="46" name="Raggruppa">
              <a:extLst>
                <a:ext uri="{FF2B5EF4-FFF2-40B4-BE49-F238E27FC236}">
                  <a16:creationId xmlns:a16="http://schemas.microsoft.com/office/drawing/2014/main" id="{2E1D7F5F-ABE7-5DE5-9E9B-5271458A6691}"/>
                </a:ext>
              </a:extLst>
            </p:cNvPr>
            <p:cNvGrpSpPr/>
            <p:nvPr/>
          </p:nvGrpSpPr>
          <p:grpSpPr>
            <a:xfrm>
              <a:off x="2519023" y="0"/>
              <a:ext cx="2171829" cy="1016381"/>
              <a:chOff x="0" y="0"/>
              <a:chExt cx="2171826" cy="1016380"/>
            </a:xfrm>
          </p:grpSpPr>
          <p:sp>
            <p:nvSpPr>
              <p:cNvPr id="47" name="Logo">
                <a:extLst>
                  <a:ext uri="{FF2B5EF4-FFF2-40B4-BE49-F238E27FC236}">
                    <a16:creationId xmlns:a16="http://schemas.microsoft.com/office/drawing/2014/main" id="{FB792114-1E03-A8B8-F9F6-0BD1E522B30C}"/>
                  </a:ext>
                </a:extLst>
              </p:cNvPr>
              <p:cNvSpPr txBox="1"/>
              <p:nvPr/>
            </p:nvSpPr>
            <p:spPr>
              <a:xfrm>
                <a:off x="1149178" y="190150"/>
                <a:ext cx="1022648" cy="63607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2800">
                    <a:solidFill>
                      <a:srgbClr val="D5D5D5"/>
                    </a:solidFill>
                  </a:defRPr>
                </a:lvl1pPr>
              </a:lstStyle>
              <a:p>
                <a:r>
                  <a:rPr sz="1400" dirty="0">
                    <a:latin typeface="Manrope" pitchFamily="2" charset="0"/>
                  </a:rPr>
                  <a:t>Logo</a:t>
                </a:r>
              </a:p>
            </p:txBody>
          </p:sp>
          <p:sp>
            <p:nvSpPr>
              <p:cNvPr id="48" name="Rettangolo arrotondato">
                <a:extLst>
                  <a:ext uri="{FF2B5EF4-FFF2-40B4-BE49-F238E27FC236}">
                    <a16:creationId xmlns:a16="http://schemas.microsoft.com/office/drawing/2014/main" id="{51D7D47B-E4A9-117B-C867-618C7B14273D}"/>
                  </a:ext>
                </a:extLst>
              </p:cNvPr>
              <p:cNvSpPr/>
              <p:nvPr/>
            </p:nvSpPr>
            <p:spPr>
              <a:xfrm>
                <a:off x="0" y="0"/>
                <a:ext cx="1016380" cy="1016380"/>
              </a:xfrm>
              <a:prstGeom prst="roundRect">
                <a:avLst>
                  <a:gd name="adj" fmla="val 9826"/>
                </a:avLst>
              </a:prstGeom>
              <a:solidFill>
                <a:srgbClr val="D5D5D5"/>
              </a:solidFill>
              <a:ln w="12700" cap="flat">
                <a:noFill/>
                <a:miter lim="400000"/>
              </a:ln>
              <a:effectLst/>
            </p:spPr>
            <p:txBody>
              <a:bodyPr wrap="square" lIns="50800" tIns="50800" rIns="50800" bIns="50800" numCol="1" anchor="ctr">
                <a:noAutofit/>
              </a:bodyPr>
              <a:lstStyle/>
              <a:p>
                <a:pPr algn="ctr" defTabSz="412756">
                  <a:defRPr sz="3200">
                    <a:solidFill>
                      <a:srgbClr val="D5D5D5"/>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grpSp>
      </p:grpSp>
      <p:sp>
        <p:nvSpPr>
          <p:cNvPr id="52" name="Titolo 5">
            <a:extLst>
              <a:ext uri="{FF2B5EF4-FFF2-40B4-BE49-F238E27FC236}">
                <a16:creationId xmlns:a16="http://schemas.microsoft.com/office/drawing/2014/main" id="{FAD942FF-4AE3-BA4F-0D20-F8F6CDA75DBC}"/>
              </a:ext>
            </a:extLst>
          </p:cNvPr>
          <p:cNvSpPr>
            <a:spLocks noGrp="1"/>
          </p:cNvSpPr>
          <p:nvPr>
            <p:ph type="title" hasCustomPrompt="1"/>
          </p:nvPr>
        </p:nvSpPr>
        <p:spPr>
          <a:xfrm>
            <a:off x="603287" y="1873912"/>
            <a:ext cx="10986218" cy="2324100"/>
          </a:xfrm>
          <a:prstGeom prst="rect">
            <a:avLst/>
          </a:prstGeom>
        </p:spPr>
        <p:txBody>
          <a:bodyPr lIns="0" tIns="360000" rIns="0" bIns="0" anchor="t"/>
          <a:lstStyle>
            <a:lvl1pPr>
              <a:defRPr>
                <a:solidFill>
                  <a:schemeClr val="bg1"/>
                </a:solidFill>
              </a:defRPr>
            </a:lvl1pPr>
          </a:lstStyle>
          <a:p>
            <a:r>
              <a:rPr lang="it-IT" dirty="0"/>
              <a:t>Inserire titolo</a:t>
            </a:r>
          </a:p>
        </p:txBody>
      </p:sp>
      <p:sp>
        <p:nvSpPr>
          <p:cNvPr id="53" name="Tema / Titolo / Docente  |  00. 00. 0000">
            <a:extLst>
              <a:ext uri="{FF2B5EF4-FFF2-40B4-BE49-F238E27FC236}">
                <a16:creationId xmlns:a16="http://schemas.microsoft.com/office/drawing/2014/main" id="{21E39AD4-D17D-DA18-8557-753A1598EDBB}"/>
              </a:ext>
            </a:extLst>
          </p:cNvPr>
          <p:cNvSpPr txBox="1">
            <a:spLocks noGrp="1"/>
          </p:cNvSpPr>
          <p:nvPr>
            <p:ph type="body" sz="quarter" idx="21" hasCustomPrompt="1"/>
          </p:nvPr>
        </p:nvSpPr>
        <p:spPr>
          <a:xfrm>
            <a:off x="600710" y="494701"/>
            <a:ext cx="4078060" cy="318490"/>
          </a:xfrm>
          <a:prstGeom prst="rect">
            <a:avLst/>
          </a:prstGeom>
        </p:spPr>
        <p:txBody>
          <a:bodyPr lIns="45719" tIns="45719" rIns="45719" bIns="45719">
            <a:noAutofit/>
          </a:bodyPr>
          <a:lstStyle>
            <a:lvl1pPr marL="0" indent="0">
              <a:lnSpc>
                <a:spcPct val="100000"/>
              </a:lnSpc>
              <a:buNone/>
              <a:defRPr sz="1200">
                <a:solidFill>
                  <a:schemeClr val="bg1"/>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sp>
        <p:nvSpPr>
          <p:cNvPr id="62" name="Linea">
            <a:extLst>
              <a:ext uri="{FF2B5EF4-FFF2-40B4-BE49-F238E27FC236}">
                <a16:creationId xmlns:a16="http://schemas.microsoft.com/office/drawing/2014/main" id="{54CC51DA-C723-F8DB-C158-F298D04F09C3}"/>
              </a:ext>
            </a:extLst>
          </p:cNvPr>
          <p:cNvSpPr/>
          <p:nvPr userDrawn="1"/>
        </p:nvSpPr>
        <p:spPr>
          <a:xfrm>
            <a:off x="0" y="1416971"/>
            <a:ext cx="12192795" cy="0"/>
          </a:xfrm>
          <a:prstGeom prst="line">
            <a:avLst/>
          </a:prstGeom>
          <a:ln w="6350">
            <a:solidFill>
              <a:schemeClr val="bg1">
                <a:alpha val="50000"/>
              </a:schemeClr>
            </a:solidFill>
            <a:miter lim="400000"/>
          </a:ln>
        </p:spPr>
        <p:txBody>
          <a:bodyPr lIns="25400" tIns="25400" rIns="25400" bIns="25400" anchor="ctr"/>
          <a:lstStyle/>
          <a:p>
            <a:endParaRPr sz="338" dirty="0">
              <a:latin typeface="Manrope" pitchFamily="2" charset="0"/>
            </a:endParaRPr>
          </a:p>
        </p:txBody>
      </p:sp>
      <p:sp>
        <p:nvSpPr>
          <p:cNvPr id="3" name="Linea">
            <a:extLst>
              <a:ext uri="{FF2B5EF4-FFF2-40B4-BE49-F238E27FC236}">
                <a16:creationId xmlns:a16="http://schemas.microsoft.com/office/drawing/2014/main" id="{212AA810-2E06-6DB2-CF2D-E8B825DA18E6}"/>
              </a:ext>
            </a:extLst>
          </p:cNvPr>
          <p:cNvSpPr/>
          <p:nvPr userDrawn="1"/>
        </p:nvSpPr>
        <p:spPr>
          <a:xfrm rot="10800000" flipH="1">
            <a:off x="10895557" y="-1590"/>
            <a:ext cx="1" cy="6855889"/>
          </a:xfrm>
          <a:prstGeom prst="line">
            <a:avLst/>
          </a:prstGeom>
          <a:ln w="6350">
            <a:solidFill>
              <a:schemeClr val="bg1">
                <a:alpha val="50000"/>
              </a:schemeClr>
            </a:solidFill>
            <a:miter lim="400000"/>
          </a:ln>
        </p:spPr>
        <p:txBody>
          <a:bodyPr lIns="25399" tIns="25399" rIns="25399" bIns="25399" anchor="ctr"/>
          <a:lstStyle/>
          <a:p>
            <a:endParaRPr sz="1200" dirty="0">
              <a:latin typeface="Manrope" pitchFamily="2" charset="0"/>
            </a:endParaRPr>
          </a:p>
        </p:txBody>
      </p:sp>
      <p:sp>
        <p:nvSpPr>
          <p:cNvPr id="28" name="Ovale 27">
            <a:extLst>
              <a:ext uri="{FF2B5EF4-FFF2-40B4-BE49-F238E27FC236}">
                <a16:creationId xmlns:a16="http://schemas.microsoft.com/office/drawing/2014/main" id="{1526C403-D8EF-49F4-AE98-8D0CC36DA1EF}"/>
              </a:ext>
            </a:extLst>
          </p:cNvPr>
          <p:cNvSpPr/>
          <p:nvPr userDrawn="1"/>
        </p:nvSpPr>
        <p:spPr>
          <a:xfrm>
            <a:off x="2609" y="-9470299"/>
            <a:ext cx="10887979" cy="10887270"/>
          </a:xfrm>
          <a:prstGeom prst="ellipse">
            <a:avLst/>
          </a:prstGeom>
          <a:gradFill flip="none" rotWithShape="1">
            <a:gsLst>
              <a:gs pos="38000">
                <a:schemeClr val="tx1">
                  <a:lumMod val="0"/>
                  <a:lumOff val="100000"/>
                  <a:alpha val="15412"/>
                </a:schemeClr>
              </a:gs>
              <a:gs pos="82000">
                <a:schemeClr val="accent3">
                  <a:alpha val="2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900" dirty="0">
              <a:latin typeface="Manrope" pitchFamily="2" charset="0"/>
            </a:endParaRPr>
          </a:p>
        </p:txBody>
      </p:sp>
      <p:pic>
        <p:nvPicPr>
          <p:cNvPr id="27" name="Elemento grafico 26">
            <a:extLst>
              <a:ext uri="{FF2B5EF4-FFF2-40B4-BE49-F238E27FC236}">
                <a16:creationId xmlns:a16="http://schemas.microsoft.com/office/drawing/2014/main" id="{73E11A02-42E0-4BB1-B98B-BE09A4A6F51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27412" y="6129055"/>
            <a:ext cx="1548000" cy="501465"/>
          </a:xfrm>
          <a:prstGeom prst="rect">
            <a:avLst/>
          </a:prstGeom>
        </p:spPr>
      </p:pic>
    </p:spTree>
    <p:extLst>
      <p:ext uri="{BB962C8B-B14F-4D97-AF65-F5344CB8AC3E}">
        <p14:creationId xmlns:p14="http://schemas.microsoft.com/office/powerpoint/2010/main" val="955267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Cover E">
    <p:bg>
      <p:bgPr>
        <a:solidFill>
          <a:schemeClr val="bg1"/>
        </a:solidFill>
        <a:effectLst/>
      </p:bgPr>
    </p:bg>
    <p:spTree>
      <p:nvGrpSpPr>
        <p:cNvPr id="1" name=""/>
        <p:cNvGrpSpPr/>
        <p:nvPr/>
      </p:nvGrpSpPr>
      <p:grpSpPr>
        <a:xfrm>
          <a:off x="0" y="0"/>
          <a:ext cx="0" cy="0"/>
          <a:chOff x="0" y="0"/>
          <a:chExt cx="0" cy="0"/>
        </a:xfrm>
      </p:grpSpPr>
      <p:sp>
        <p:nvSpPr>
          <p:cNvPr id="11" name="Linea">
            <a:extLst>
              <a:ext uri="{FF2B5EF4-FFF2-40B4-BE49-F238E27FC236}">
                <a16:creationId xmlns:a16="http://schemas.microsoft.com/office/drawing/2014/main" id="{06A5565B-3792-761F-D5E8-89E83049F337}"/>
              </a:ext>
            </a:extLst>
          </p:cNvPr>
          <p:cNvSpPr/>
          <p:nvPr userDrawn="1"/>
        </p:nvSpPr>
        <p:spPr>
          <a:xfrm>
            <a:off x="0" y="3429000"/>
            <a:ext cx="12192795" cy="0"/>
          </a:xfrm>
          <a:prstGeom prst="line">
            <a:avLst/>
          </a:prstGeom>
          <a:ln w="6350">
            <a:solidFill>
              <a:srgbClr val="102C53">
                <a:alpha val="50000"/>
              </a:srgbClr>
            </a:solidFill>
            <a:miter lim="400000"/>
          </a:ln>
        </p:spPr>
        <p:txBody>
          <a:bodyPr lIns="25400" tIns="25400" rIns="25400" bIns="25400" anchor="ctr"/>
          <a:lstStyle/>
          <a:p>
            <a:endParaRPr sz="338" dirty="0">
              <a:latin typeface="Manrope" pitchFamily="2" charset="0"/>
            </a:endParaRPr>
          </a:p>
        </p:txBody>
      </p:sp>
      <p:sp>
        <p:nvSpPr>
          <p:cNvPr id="12" name="Linea">
            <a:extLst>
              <a:ext uri="{FF2B5EF4-FFF2-40B4-BE49-F238E27FC236}">
                <a16:creationId xmlns:a16="http://schemas.microsoft.com/office/drawing/2014/main" id="{39CEE595-3918-20DF-0A93-E1BE36E4BCF4}"/>
              </a:ext>
            </a:extLst>
          </p:cNvPr>
          <p:cNvSpPr/>
          <p:nvPr userDrawn="1"/>
        </p:nvSpPr>
        <p:spPr>
          <a:xfrm flipV="1">
            <a:off x="11566815" y="15448"/>
            <a:ext cx="0" cy="6827108"/>
          </a:xfrm>
          <a:prstGeom prst="line">
            <a:avLst/>
          </a:prstGeom>
          <a:ln w="6350">
            <a:solidFill>
              <a:srgbClr val="102C53">
                <a:alpha val="50000"/>
              </a:srgbClr>
            </a:solidFill>
            <a:miter lim="400000"/>
          </a:ln>
        </p:spPr>
        <p:txBody>
          <a:bodyPr lIns="25400" tIns="25400" rIns="25400" bIns="25400" anchor="ctr"/>
          <a:lstStyle/>
          <a:p>
            <a:endParaRPr sz="338" dirty="0">
              <a:latin typeface="Manrope" pitchFamily="2" charset="0"/>
            </a:endParaRPr>
          </a:p>
        </p:txBody>
      </p:sp>
      <p:sp>
        <p:nvSpPr>
          <p:cNvPr id="13" name="Linea">
            <a:extLst>
              <a:ext uri="{FF2B5EF4-FFF2-40B4-BE49-F238E27FC236}">
                <a16:creationId xmlns:a16="http://schemas.microsoft.com/office/drawing/2014/main" id="{1FF15F9B-EC12-8E00-194B-C92BF9532474}"/>
              </a:ext>
            </a:extLst>
          </p:cNvPr>
          <p:cNvSpPr/>
          <p:nvPr userDrawn="1"/>
        </p:nvSpPr>
        <p:spPr>
          <a:xfrm flipV="1">
            <a:off x="7562733" y="15448"/>
            <a:ext cx="0" cy="6827108"/>
          </a:xfrm>
          <a:prstGeom prst="line">
            <a:avLst/>
          </a:prstGeom>
          <a:ln w="6350">
            <a:solidFill>
              <a:srgbClr val="102C53">
                <a:alpha val="50000"/>
              </a:srgbClr>
            </a:solidFill>
            <a:miter lim="400000"/>
          </a:ln>
        </p:spPr>
        <p:txBody>
          <a:bodyPr lIns="25400" tIns="25400" rIns="25400" bIns="25400" anchor="ctr"/>
          <a:lstStyle/>
          <a:p>
            <a:endParaRPr sz="338" dirty="0">
              <a:latin typeface="Manrope" pitchFamily="2" charset="0"/>
            </a:endParaRPr>
          </a:p>
        </p:txBody>
      </p:sp>
      <p:sp>
        <p:nvSpPr>
          <p:cNvPr id="14" name="Tema / Titolo / Docente  |  00. 00. 0000">
            <a:extLst>
              <a:ext uri="{FF2B5EF4-FFF2-40B4-BE49-F238E27FC236}">
                <a16:creationId xmlns:a16="http://schemas.microsoft.com/office/drawing/2014/main" id="{1DCB0E58-CB34-9BB0-27A9-F358FEB81E9A}"/>
              </a:ext>
            </a:extLst>
          </p:cNvPr>
          <p:cNvSpPr txBox="1">
            <a:spLocks noGrp="1"/>
          </p:cNvSpPr>
          <p:nvPr>
            <p:ph type="body" sz="quarter" idx="21" hasCustomPrompt="1"/>
          </p:nvPr>
        </p:nvSpPr>
        <p:spPr>
          <a:xfrm>
            <a:off x="600710" y="5929933"/>
            <a:ext cx="4078060" cy="318490"/>
          </a:xfrm>
          <a:prstGeom prst="rect">
            <a:avLst/>
          </a:prstGeom>
        </p:spPr>
        <p:txBody>
          <a:bodyPr lIns="45719" tIns="45719" rIns="45719" bIns="45719">
            <a:noAutofit/>
          </a:bodyPr>
          <a:lstStyle>
            <a:lvl1pPr marL="0" indent="0">
              <a:lnSpc>
                <a:spcPct val="100000"/>
              </a:lnSpc>
              <a:buNone/>
              <a:defRPr sz="1200">
                <a:solidFill>
                  <a:schemeClr val="tx2"/>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sp>
        <p:nvSpPr>
          <p:cNvPr id="17" name="Titolo 5">
            <a:extLst>
              <a:ext uri="{FF2B5EF4-FFF2-40B4-BE49-F238E27FC236}">
                <a16:creationId xmlns:a16="http://schemas.microsoft.com/office/drawing/2014/main" id="{4DAF60AC-FCFA-4F79-8AA6-85AC61BFAA4D}"/>
              </a:ext>
            </a:extLst>
          </p:cNvPr>
          <p:cNvSpPr>
            <a:spLocks noGrp="1"/>
          </p:cNvSpPr>
          <p:nvPr>
            <p:ph type="title" hasCustomPrompt="1"/>
          </p:nvPr>
        </p:nvSpPr>
        <p:spPr>
          <a:xfrm>
            <a:off x="603287" y="3429000"/>
            <a:ext cx="6953096" cy="2324100"/>
          </a:xfrm>
          <a:prstGeom prst="rect">
            <a:avLst/>
          </a:prstGeom>
        </p:spPr>
        <p:txBody>
          <a:bodyPr lIns="0" tIns="360000" rIns="0" bIns="0" anchor="t"/>
          <a:lstStyle>
            <a:lvl1pPr>
              <a:defRPr>
                <a:solidFill>
                  <a:schemeClr val="tx2"/>
                </a:solidFill>
              </a:defRPr>
            </a:lvl1pPr>
          </a:lstStyle>
          <a:p>
            <a:r>
              <a:rPr lang="it-IT" dirty="0"/>
              <a:t>Inserire titolo</a:t>
            </a:r>
            <a:br>
              <a:rPr lang="it-IT" dirty="0"/>
            </a:br>
            <a:r>
              <a:rPr lang="it-IT" dirty="0"/>
              <a:t>Presentazione</a:t>
            </a:r>
          </a:p>
        </p:txBody>
      </p:sp>
      <p:sp>
        <p:nvSpPr>
          <p:cNvPr id="21" name="Cerchio">
            <a:extLst>
              <a:ext uri="{FF2B5EF4-FFF2-40B4-BE49-F238E27FC236}">
                <a16:creationId xmlns:a16="http://schemas.microsoft.com/office/drawing/2014/main" id="{6E7576C8-25DA-044B-E1DD-8104EE1A54CF}"/>
              </a:ext>
            </a:extLst>
          </p:cNvPr>
          <p:cNvSpPr/>
          <p:nvPr userDrawn="1"/>
        </p:nvSpPr>
        <p:spPr>
          <a:xfrm rot="5400000">
            <a:off x="7572787" y="-581302"/>
            <a:ext cx="4010172" cy="4010432"/>
          </a:xfrm>
          <a:prstGeom prst="ellipse">
            <a:avLst/>
          </a:prstGeom>
          <a:gradFill flip="none" rotWithShape="1">
            <a:gsLst>
              <a:gs pos="85000">
                <a:srgbClr val="FFFFFF">
                  <a:alpha val="0"/>
                </a:srgbClr>
              </a:gs>
              <a:gs pos="0">
                <a:srgbClr val="8795A8"/>
              </a:gs>
              <a:gs pos="100000">
                <a:schemeClr val="accent1"/>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Manrope" pitchFamily="2" charset="0"/>
              <a:cs typeface="Arial" panose="020B0604020202020204" pitchFamily="34" charset="0"/>
            </a:endParaRPr>
          </a:p>
        </p:txBody>
      </p:sp>
      <p:sp>
        <p:nvSpPr>
          <p:cNvPr id="22" name="Cerchio">
            <a:extLst>
              <a:ext uri="{FF2B5EF4-FFF2-40B4-BE49-F238E27FC236}">
                <a16:creationId xmlns:a16="http://schemas.microsoft.com/office/drawing/2014/main" id="{30211EF7-C505-8055-D080-3F3D88BB6BE8}"/>
              </a:ext>
            </a:extLst>
          </p:cNvPr>
          <p:cNvSpPr/>
          <p:nvPr userDrawn="1"/>
        </p:nvSpPr>
        <p:spPr>
          <a:xfrm rot="16200000">
            <a:off x="7572787" y="3428871"/>
            <a:ext cx="4010172" cy="4010432"/>
          </a:xfrm>
          <a:prstGeom prst="ellipse">
            <a:avLst/>
          </a:prstGeom>
          <a:gradFill flip="none" rotWithShape="1">
            <a:gsLst>
              <a:gs pos="85000">
                <a:srgbClr val="FFFFFF">
                  <a:alpha val="0"/>
                </a:srgbClr>
              </a:gs>
              <a:gs pos="0">
                <a:srgbClr val="8795A8"/>
              </a:gs>
              <a:gs pos="100000">
                <a:schemeClr val="accent1"/>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Manrope" pitchFamily="2" charset="0"/>
              <a:cs typeface="Arial" panose="020B0604020202020204" pitchFamily="34" charset="0"/>
            </a:endParaRPr>
          </a:p>
        </p:txBody>
      </p:sp>
      <p:pic>
        <p:nvPicPr>
          <p:cNvPr id="3" name="Elemento grafico 2">
            <a:extLst>
              <a:ext uri="{FF2B5EF4-FFF2-40B4-BE49-F238E27FC236}">
                <a16:creationId xmlns:a16="http://schemas.microsoft.com/office/drawing/2014/main" id="{51B1F0B2-95BC-48D0-A4B9-DD912BE07B4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37559" y="557094"/>
            <a:ext cx="2088000" cy="676394"/>
          </a:xfrm>
          <a:prstGeom prst="rect">
            <a:avLst/>
          </a:prstGeom>
        </p:spPr>
      </p:pic>
    </p:spTree>
    <p:extLst>
      <p:ext uri="{BB962C8B-B14F-4D97-AF65-F5344CB8AC3E}">
        <p14:creationId xmlns:p14="http://schemas.microsoft.com/office/powerpoint/2010/main" val="1329788427"/>
      </p:ext>
    </p:extLst>
  </p:cSld>
  <p:clrMapOvr>
    <a:masterClrMapping/>
  </p:clrMapOvr>
  <p:extLst>
    <p:ext uri="{DCECCB84-F9BA-43D5-87BE-67443E8EF086}">
      <p15:sldGuideLst xmlns:p15="http://schemas.microsoft.com/office/powerpoint/2012/main">
        <p15:guide id="1" orient="horz" pos="777"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ver F">
    <p:bg>
      <p:bgPr>
        <a:solidFill>
          <a:schemeClr val="bg1"/>
        </a:solidFill>
        <a:effectLst/>
      </p:bgPr>
    </p:bg>
    <p:spTree>
      <p:nvGrpSpPr>
        <p:cNvPr id="1" name=""/>
        <p:cNvGrpSpPr/>
        <p:nvPr/>
      </p:nvGrpSpPr>
      <p:grpSpPr>
        <a:xfrm>
          <a:off x="0" y="0"/>
          <a:ext cx="0" cy="0"/>
          <a:chOff x="0" y="0"/>
          <a:chExt cx="0" cy="0"/>
        </a:xfrm>
      </p:grpSpPr>
      <p:pic>
        <p:nvPicPr>
          <p:cNvPr id="19" name="studente-6.jpg">
            <a:extLst>
              <a:ext uri="{FF2B5EF4-FFF2-40B4-BE49-F238E27FC236}">
                <a16:creationId xmlns:a16="http://schemas.microsoft.com/office/drawing/2014/main" id="{DA0DDB76-F351-4164-94AE-C6D2D1E45FB4}"/>
              </a:ext>
            </a:extLst>
          </p:cNvPr>
          <p:cNvPicPr>
            <a:picLocks noChangeAspect="1"/>
          </p:cNvPicPr>
          <p:nvPr userDrawn="1"/>
        </p:nvPicPr>
        <p:blipFill>
          <a:blip r:embed="rId2">
            <a:extLst>
              <a:ext uri="{28A0092B-C50C-407E-A947-70E740481C1C}">
                <a14:useLocalDpi xmlns:a14="http://schemas.microsoft.com/office/drawing/2010/main" val="0"/>
              </a:ext>
            </a:extLst>
          </a:blip>
          <a:srcRect t="7868" b="7868"/>
          <a:stretch/>
        </p:blipFill>
        <p:spPr>
          <a:xfrm>
            <a:off x="1" y="-15446"/>
            <a:ext cx="12202569" cy="6873447"/>
          </a:xfrm>
          <a:prstGeom prst="rect">
            <a:avLst/>
          </a:prstGeom>
        </p:spPr>
      </p:pic>
      <p:sp>
        <p:nvSpPr>
          <p:cNvPr id="12" name="Rettangolo">
            <a:extLst>
              <a:ext uri="{FF2B5EF4-FFF2-40B4-BE49-F238E27FC236}">
                <a16:creationId xmlns:a16="http://schemas.microsoft.com/office/drawing/2014/main" id="{A66CE9DD-F14C-4A96-8D86-1FA07F6449E0}"/>
              </a:ext>
            </a:extLst>
          </p:cNvPr>
          <p:cNvSpPr/>
          <p:nvPr userDrawn="1"/>
        </p:nvSpPr>
        <p:spPr>
          <a:xfrm>
            <a:off x="0" y="0"/>
            <a:ext cx="12212345" cy="6858000"/>
          </a:xfrm>
          <a:prstGeom prst="rect">
            <a:avLst/>
          </a:prstGeom>
          <a:gradFill flip="none" rotWithShape="1">
            <a:gsLst>
              <a:gs pos="0">
                <a:srgbClr val="FFFFFF">
                  <a:alpha val="0"/>
                </a:srgbClr>
              </a:gs>
              <a:gs pos="72000">
                <a:srgbClr val="FFFFFF"/>
              </a:gs>
            </a:gsLst>
            <a:lin ang="5400000" scaled="0"/>
            <a:tileRect/>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sp>
        <p:nvSpPr>
          <p:cNvPr id="14" name="Linea">
            <a:extLst>
              <a:ext uri="{FF2B5EF4-FFF2-40B4-BE49-F238E27FC236}">
                <a16:creationId xmlns:a16="http://schemas.microsoft.com/office/drawing/2014/main" id="{B39406AE-79B6-49A1-923B-123760D8505F}"/>
              </a:ext>
            </a:extLst>
          </p:cNvPr>
          <p:cNvSpPr/>
          <p:nvPr userDrawn="1"/>
        </p:nvSpPr>
        <p:spPr>
          <a:xfrm>
            <a:off x="0" y="1980994"/>
            <a:ext cx="12192795" cy="0"/>
          </a:xfrm>
          <a:prstGeom prst="line">
            <a:avLst/>
          </a:prstGeom>
          <a:ln w="6350">
            <a:solidFill>
              <a:schemeClr val="accent1">
                <a:alpha val="50000"/>
              </a:schemeClr>
            </a:solidFill>
            <a:miter lim="400000"/>
          </a:ln>
        </p:spPr>
        <p:txBody>
          <a:bodyPr lIns="25400" tIns="25400" rIns="25400" bIns="25400" anchor="ctr"/>
          <a:lstStyle/>
          <a:p>
            <a:endParaRPr sz="338" dirty="0">
              <a:latin typeface="Manrope" pitchFamily="2" charset="0"/>
            </a:endParaRPr>
          </a:p>
        </p:txBody>
      </p:sp>
      <p:sp>
        <p:nvSpPr>
          <p:cNvPr id="17" name="Linea">
            <a:extLst>
              <a:ext uri="{FF2B5EF4-FFF2-40B4-BE49-F238E27FC236}">
                <a16:creationId xmlns:a16="http://schemas.microsoft.com/office/drawing/2014/main" id="{DCC9F3C9-7921-43F1-BB63-5744C63E565E}"/>
              </a:ext>
            </a:extLst>
          </p:cNvPr>
          <p:cNvSpPr/>
          <p:nvPr userDrawn="1"/>
        </p:nvSpPr>
        <p:spPr>
          <a:xfrm flipV="1">
            <a:off x="10715224" y="15448"/>
            <a:ext cx="0" cy="6827108"/>
          </a:xfrm>
          <a:prstGeom prst="line">
            <a:avLst/>
          </a:prstGeom>
          <a:ln w="6350">
            <a:solidFill>
              <a:schemeClr val="tx2">
                <a:alpha val="50000"/>
              </a:schemeClr>
            </a:solidFill>
            <a:miter lim="400000"/>
          </a:ln>
        </p:spPr>
        <p:txBody>
          <a:bodyPr lIns="25400" tIns="25400" rIns="25400" bIns="25400" anchor="ctr"/>
          <a:lstStyle/>
          <a:p>
            <a:endParaRPr sz="338" dirty="0">
              <a:latin typeface="Manrope" pitchFamily="2" charset="0"/>
            </a:endParaRPr>
          </a:p>
        </p:txBody>
      </p:sp>
      <p:sp>
        <p:nvSpPr>
          <p:cNvPr id="10" name="Ovale 9">
            <a:extLst>
              <a:ext uri="{FF2B5EF4-FFF2-40B4-BE49-F238E27FC236}">
                <a16:creationId xmlns:a16="http://schemas.microsoft.com/office/drawing/2014/main" id="{1CCADD42-EE9E-4858-B6FB-01BA6E38FAD3}"/>
              </a:ext>
            </a:extLst>
          </p:cNvPr>
          <p:cNvSpPr/>
          <p:nvPr userDrawn="1"/>
        </p:nvSpPr>
        <p:spPr>
          <a:xfrm rot="18900000">
            <a:off x="-172754" y="1980994"/>
            <a:ext cx="10887979" cy="10887270"/>
          </a:xfrm>
          <a:prstGeom prst="ellipse">
            <a:avLst/>
          </a:prstGeom>
          <a:gradFill flip="none" rotWithShape="1">
            <a:gsLst>
              <a:gs pos="85000">
                <a:srgbClr val="FFFFFF">
                  <a:alpha val="0"/>
                </a:srgbClr>
              </a:gs>
              <a:gs pos="0">
                <a:schemeClr val="accent3"/>
              </a:gs>
              <a:gs pos="100000">
                <a:schemeClr val="accent1"/>
              </a:gs>
            </a:gsLst>
            <a:path path="circle">
              <a:fillToRect l="100000" t="100000"/>
            </a:path>
            <a:tileRect r="-100000" b="-100000"/>
          </a:gradFill>
          <a:ln w="12700">
            <a:miter lim="400000"/>
          </a:ln>
        </p:spPr>
        <p:txBody>
          <a:bodyPr lIns="25400" tIns="25400" rIns="25400" bIns="25400" anchor="ctr"/>
          <a:lstStyle/>
          <a:p>
            <a:pPr lvl="0" algn="ctr" defTabSz="412756"/>
            <a:endParaRPr lang="it-IT" sz="1600" dirty="0">
              <a:solidFill>
                <a:srgbClr val="FFFFFF"/>
              </a:solidFill>
              <a:latin typeface="Manrope" pitchFamily="2" charset="0"/>
              <a:cs typeface="Arial" panose="020B0604020202020204" pitchFamily="34" charset="0"/>
            </a:endParaRPr>
          </a:p>
        </p:txBody>
      </p:sp>
      <p:sp>
        <p:nvSpPr>
          <p:cNvPr id="15" name="Tema / Titolo / Docente  |  00. 00. 0000">
            <a:extLst>
              <a:ext uri="{FF2B5EF4-FFF2-40B4-BE49-F238E27FC236}">
                <a16:creationId xmlns:a16="http://schemas.microsoft.com/office/drawing/2014/main" id="{43EB2AAE-2F64-43C5-B8E8-F199350D7390}"/>
              </a:ext>
            </a:extLst>
          </p:cNvPr>
          <p:cNvSpPr txBox="1">
            <a:spLocks noGrp="1"/>
          </p:cNvSpPr>
          <p:nvPr>
            <p:ph type="body" sz="quarter" idx="21" hasCustomPrompt="1"/>
          </p:nvPr>
        </p:nvSpPr>
        <p:spPr>
          <a:xfrm>
            <a:off x="600710" y="5929933"/>
            <a:ext cx="4078060" cy="318490"/>
          </a:xfrm>
          <a:prstGeom prst="rect">
            <a:avLst/>
          </a:prstGeom>
        </p:spPr>
        <p:txBody>
          <a:bodyPr lIns="45719" tIns="45719" rIns="45719" bIns="45719">
            <a:noAutofit/>
          </a:bodyPr>
          <a:lstStyle>
            <a:lvl1pPr>
              <a:lnSpc>
                <a:spcPct val="100000"/>
              </a:lnSpc>
              <a:defRPr sz="1200">
                <a:solidFill>
                  <a:schemeClr val="tx2"/>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sp>
        <p:nvSpPr>
          <p:cNvPr id="16" name="Titolo 5">
            <a:extLst>
              <a:ext uri="{FF2B5EF4-FFF2-40B4-BE49-F238E27FC236}">
                <a16:creationId xmlns:a16="http://schemas.microsoft.com/office/drawing/2014/main" id="{E8F7923B-B8EC-4C6A-A6CA-70D16747DBD1}"/>
              </a:ext>
            </a:extLst>
          </p:cNvPr>
          <p:cNvSpPr>
            <a:spLocks noGrp="1"/>
          </p:cNvSpPr>
          <p:nvPr>
            <p:ph type="title" hasCustomPrompt="1"/>
          </p:nvPr>
        </p:nvSpPr>
        <p:spPr>
          <a:xfrm>
            <a:off x="593376" y="3448466"/>
            <a:ext cx="6953096" cy="2108271"/>
          </a:xfrm>
          <a:prstGeom prst="rect">
            <a:avLst/>
          </a:prstGeom>
        </p:spPr>
        <p:txBody>
          <a:bodyPr lIns="0" tIns="360000" rIns="0" bIns="0" anchor="t"/>
          <a:lstStyle>
            <a:lvl1pPr>
              <a:defRPr>
                <a:solidFill>
                  <a:schemeClr val="tx2"/>
                </a:solidFill>
              </a:defRPr>
            </a:lvl1pPr>
          </a:lstStyle>
          <a:p>
            <a:r>
              <a:rPr lang="it-IT" dirty="0"/>
              <a:t>Inserire titolo</a:t>
            </a:r>
            <a:br>
              <a:rPr lang="it-IT" dirty="0"/>
            </a:br>
            <a:r>
              <a:rPr lang="it-IT" dirty="0"/>
              <a:t>Presentazione</a:t>
            </a:r>
          </a:p>
        </p:txBody>
      </p:sp>
      <p:sp>
        <p:nvSpPr>
          <p:cNvPr id="18" name="Segnaposto testo 11">
            <a:extLst>
              <a:ext uri="{FF2B5EF4-FFF2-40B4-BE49-F238E27FC236}">
                <a16:creationId xmlns:a16="http://schemas.microsoft.com/office/drawing/2014/main" id="{7B2691BB-C18A-4BDF-B8C5-3FE96696466A}"/>
              </a:ext>
            </a:extLst>
          </p:cNvPr>
          <p:cNvSpPr>
            <a:spLocks noGrp="1"/>
          </p:cNvSpPr>
          <p:nvPr>
            <p:ph type="body" sz="quarter" idx="22" hasCustomPrompt="1"/>
          </p:nvPr>
        </p:nvSpPr>
        <p:spPr>
          <a:xfrm>
            <a:off x="600710" y="2898987"/>
            <a:ext cx="4833938" cy="392112"/>
          </a:xfrm>
        </p:spPr>
        <p:txBody>
          <a:bodyPr>
            <a:noAutofit/>
          </a:bodyPr>
          <a:lstStyle>
            <a:lvl1pPr>
              <a:defRPr sz="2400">
                <a:solidFill>
                  <a:schemeClr val="tx2"/>
                </a:solidFill>
              </a:defRPr>
            </a:lvl1pPr>
          </a:lstStyle>
          <a:p>
            <a:pPr lvl="0"/>
            <a:r>
              <a:rPr lang="it-IT" dirty="0"/>
              <a:t>Sottotitolo</a:t>
            </a:r>
          </a:p>
        </p:txBody>
      </p:sp>
      <p:pic>
        <p:nvPicPr>
          <p:cNvPr id="13" name="Elemento grafico 12">
            <a:extLst>
              <a:ext uri="{FF2B5EF4-FFF2-40B4-BE49-F238E27FC236}">
                <a16:creationId xmlns:a16="http://schemas.microsoft.com/office/drawing/2014/main" id="{FD1FC0B6-D466-4AA7-8BF6-E6C5BD15397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45306" y="554831"/>
            <a:ext cx="2088000" cy="676394"/>
          </a:xfrm>
          <a:prstGeom prst="rect">
            <a:avLst/>
          </a:prstGeom>
        </p:spPr>
      </p:pic>
    </p:spTree>
    <p:extLst>
      <p:ext uri="{BB962C8B-B14F-4D97-AF65-F5344CB8AC3E}">
        <p14:creationId xmlns:p14="http://schemas.microsoft.com/office/powerpoint/2010/main" val="15475574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over G">
    <p:bg>
      <p:bgPr>
        <a:solidFill>
          <a:schemeClr val="tx1"/>
        </a:solidFill>
        <a:effectLst/>
      </p:bgPr>
    </p:bg>
    <p:spTree>
      <p:nvGrpSpPr>
        <p:cNvPr id="1" name=""/>
        <p:cNvGrpSpPr/>
        <p:nvPr/>
      </p:nvGrpSpPr>
      <p:grpSpPr>
        <a:xfrm>
          <a:off x="0" y="0"/>
          <a:ext cx="0" cy="0"/>
          <a:chOff x="0" y="0"/>
          <a:chExt cx="0" cy="0"/>
        </a:xfrm>
      </p:grpSpPr>
      <p:pic>
        <p:nvPicPr>
          <p:cNvPr id="2" name="studente-6.jpg">
            <a:extLst>
              <a:ext uri="{FF2B5EF4-FFF2-40B4-BE49-F238E27FC236}">
                <a16:creationId xmlns:a16="http://schemas.microsoft.com/office/drawing/2014/main" id="{9A8088A1-BE02-A45C-F2B7-D9182C7D258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40" t="901" r="14721" b="26146"/>
          <a:stretch/>
        </p:blipFill>
        <p:spPr>
          <a:xfrm>
            <a:off x="1" y="-15446"/>
            <a:ext cx="12202569" cy="6873447"/>
          </a:xfrm>
          <a:prstGeom prst="rect">
            <a:avLst/>
          </a:prstGeom>
        </p:spPr>
      </p:pic>
      <p:sp>
        <p:nvSpPr>
          <p:cNvPr id="13" name="Rettangolo">
            <a:extLst>
              <a:ext uri="{FF2B5EF4-FFF2-40B4-BE49-F238E27FC236}">
                <a16:creationId xmlns:a16="http://schemas.microsoft.com/office/drawing/2014/main" id="{C0958222-67A2-407E-B29D-7EAE366C03C4}"/>
              </a:ext>
            </a:extLst>
          </p:cNvPr>
          <p:cNvSpPr/>
          <p:nvPr userDrawn="1"/>
        </p:nvSpPr>
        <p:spPr>
          <a:xfrm>
            <a:off x="-9775" y="0"/>
            <a:ext cx="12212345" cy="6858000"/>
          </a:xfrm>
          <a:prstGeom prst="rect">
            <a:avLst/>
          </a:prstGeom>
          <a:gradFill flip="none" rotWithShape="1">
            <a:gsLst>
              <a:gs pos="0">
                <a:srgbClr val="FFFFFF">
                  <a:alpha val="0"/>
                </a:srgbClr>
              </a:gs>
              <a:gs pos="46000">
                <a:schemeClr val="accent1">
                  <a:alpha val="40000"/>
                </a:schemeClr>
              </a:gs>
              <a:gs pos="72000">
                <a:schemeClr val="accent1"/>
              </a:gs>
            </a:gsLst>
            <a:lin ang="5400000" scaled="0"/>
            <a:tileRect/>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dirty="0">
              <a:latin typeface="Arial" panose="020B0604020202020204" pitchFamily="34" charset="0"/>
              <a:cs typeface="Arial" panose="020B0604020202020204" pitchFamily="34" charset="0"/>
            </a:endParaRPr>
          </a:p>
        </p:txBody>
      </p:sp>
      <p:sp>
        <p:nvSpPr>
          <p:cNvPr id="14" name="Linea">
            <a:extLst>
              <a:ext uri="{FF2B5EF4-FFF2-40B4-BE49-F238E27FC236}">
                <a16:creationId xmlns:a16="http://schemas.microsoft.com/office/drawing/2014/main" id="{B39406AE-79B6-49A1-923B-123760D8505F}"/>
              </a:ext>
            </a:extLst>
          </p:cNvPr>
          <p:cNvSpPr/>
          <p:nvPr userDrawn="1"/>
        </p:nvSpPr>
        <p:spPr>
          <a:xfrm>
            <a:off x="0" y="1980994"/>
            <a:ext cx="12192795" cy="0"/>
          </a:xfrm>
          <a:prstGeom prst="line">
            <a:avLst/>
          </a:prstGeom>
          <a:ln w="6350">
            <a:solidFill>
              <a:schemeClr val="bg1">
                <a:alpha val="50000"/>
              </a:schemeClr>
            </a:solidFill>
            <a:miter lim="400000"/>
          </a:ln>
        </p:spPr>
        <p:txBody>
          <a:bodyPr lIns="25400" tIns="25400" rIns="25400" bIns="25400" anchor="ctr"/>
          <a:lstStyle/>
          <a:p>
            <a:endParaRPr sz="338" dirty="0">
              <a:latin typeface="Manrope" pitchFamily="2" charset="0"/>
            </a:endParaRPr>
          </a:p>
        </p:txBody>
      </p:sp>
      <p:sp>
        <p:nvSpPr>
          <p:cNvPr id="17" name="Linea">
            <a:extLst>
              <a:ext uri="{FF2B5EF4-FFF2-40B4-BE49-F238E27FC236}">
                <a16:creationId xmlns:a16="http://schemas.microsoft.com/office/drawing/2014/main" id="{DCC9F3C9-7921-43F1-BB63-5744C63E565E}"/>
              </a:ext>
            </a:extLst>
          </p:cNvPr>
          <p:cNvSpPr/>
          <p:nvPr userDrawn="1"/>
        </p:nvSpPr>
        <p:spPr>
          <a:xfrm flipV="1">
            <a:off x="10715224" y="15448"/>
            <a:ext cx="0" cy="6827108"/>
          </a:xfrm>
          <a:prstGeom prst="line">
            <a:avLst/>
          </a:prstGeom>
          <a:ln w="6350">
            <a:solidFill>
              <a:schemeClr val="bg1">
                <a:alpha val="50000"/>
              </a:schemeClr>
            </a:solidFill>
            <a:miter lim="400000"/>
          </a:ln>
        </p:spPr>
        <p:txBody>
          <a:bodyPr lIns="25400" tIns="25400" rIns="25400" bIns="25400" anchor="ctr"/>
          <a:lstStyle/>
          <a:p>
            <a:endParaRPr sz="338" dirty="0">
              <a:latin typeface="Manrope" pitchFamily="2" charset="0"/>
            </a:endParaRPr>
          </a:p>
        </p:txBody>
      </p:sp>
      <p:sp>
        <p:nvSpPr>
          <p:cNvPr id="10" name="Ovale 9">
            <a:extLst>
              <a:ext uri="{FF2B5EF4-FFF2-40B4-BE49-F238E27FC236}">
                <a16:creationId xmlns:a16="http://schemas.microsoft.com/office/drawing/2014/main" id="{1CCADD42-EE9E-4858-B6FB-01BA6E38FAD3}"/>
              </a:ext>
            </a:extLst>
          </p:cNvPr>
          <p:cNvSpPr/>
          <p:nvPr userDrawn="1"/>
        </p:nvSpPr>
        <p:spPr>
          <a:xfrm rot="20927104">
            <a:off x="-172754" y="1980994"/>
            <a:ext cx="10887979" cy="10887270"/>
          </a:xfrm>
          <a:prstGeom prst="ellipse">
            <a:avLst/>
          </a:prstGeom>
          <a:gradFill flip="none" rotWithShape="1">
            <a:gsLst>
              <a:gs pos="9000">
                <a:schemeClr val="bg1">
                  <a:alpha val="40000"/>
                </a:schemeClr>
              </a:gs>
              <a:gs pos="80000">
                <a:schemeClr val="bg1">
                  <a:alpha val="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it-IT" sz="900" dirty="0">
              <a:latin typeface="Manrope" pitchFamily="2" charset="0"/>
            </a:endParaRPr>
          </a:p>
        </p:txBody>
      </p:sp>
      <p:sp>
        <p:nvSpPr>
          <p:cNvPr id="15" name="Tema / Titolo / Docente  |  00. 00. 0000">
            <a:extLst>
              <a:ext uri="{FF2B5EF4-FFF2-40B4-BE49-F238E27FC236}">
                <a16:creationId xmlns:a16="http://schemas.microsoft.com/office/drawing/2014/main" id="{43EB2AAE-2F64-43C5-B8E8-F199350D7390}"/>
              </a:ext>
            </a:extLst>
          </p:cNvPr>
          <p:cNvSpPr txBox="1">
            <a:spLocks noGrp="1"/>
          </p:cNvSpPr>
          <p:nvPr>
            <p:ph type="body" sz="quarter" idx="21" hasCustomPrompt="1"/>
          </p:nvPr>
        </p:nvSpPr>
        <p:spPr>
          <a:xfrm>
            <a:off x="600710" y="5929933"/>
            <a:ext cx="4078060" cy="318490"/>
          </a:xfrm>
          <a:prstGeom prst="rect">
            <a:avLst/>
          </a:prstGeom>
        </p:spPr>
        <p:txBody>
          <a:bodyPr lIns="45719" tIns="45719" rIns="45719" bIns="45719">
            <a:noAutofit/>
          </a:bodyPr>
          <a:lstStyle>
            <a:lvl1pPr>
              <a:lnSpc>
                <a:spcPct val="100000"/>
              </a:lnSpc>
              <a:defRPr sz="1200">
                <a:solidFill>
                  <a:schemeClr val="bg1"/>
                </a:solidFill>
                <a:latin typeface="Manrope" pitchFamily="2" charset="0"/>
              </a:defRPr>
            </a:lvl1pPr>
          </a:lstStyle>
          <a:p>
            <a:pPr marL="0" marR="0" lvl="0" indent="0" algn="l" defTabSz="412756" rtl="0" eaLnBrk="1" fontAlgn="auto" latinLnBrk="0" hangingPunct="1">
              <a:lnSpc>
                <a:spcPct val="100000"/>
              </a:lnSpc>
              <a:spcBef>
                <a:spcPts val="0"/>
              </a:spcBef>
              <a:spcAft>
                <a:spcPts val="0"/>
              </a:spcAft>
              <a:buClrTx/>
              <a:buSzTx/>
              <a:buFontTx/>
              <a:buNone/>
              <a:tabLst/>
              <a:defRPr/>
            </a:pPr>
            <a:r>
              <a:rPr lang="it-IT" dirty="0"/>
              <a:t>00. 00. 0000  |  Relatore</a:t>
            </a:r>
          </a:p>
        </p:txBody>
      </p:sp>
      <p:sp>
        <p:nvSpPr>
          <p:cNvPr id="16" name="Titolo 5">
            <a:extLst>
              <a:ext uri="{FF2B5EF4-FFF2-40B4-BE49-F238E27FC236}">
                <a16:creationId xmlns:a16="http://schemas.microsoft.com/office/drawing/2014/main" id="{E8F7923B-B8EC-4C6A-A6CA-70D16747DBD1}"/>
              </a:ext>
            </a:extLst>
          </p:cNvPr>
          <p:cNvSpPr>
            <a:spLocks noGrp="1"/>
          </p:cNvSpPr>
          <p:nvPr>
            <p:ph type="title" hasCustomPrompt="1"/>
          </p:nvPr>
        </p:nvSpPr>
        <p:spPr>
          <a:xfrm>
            <a:off x="593375" y="3448466"/>
            <a:ext cx="9719547" cy="2108271"/>
          </a:xfrm>
          <a:prstGeom prst="rect">
            <a:avLst/>
          </a:prstGeom>
        </p:spPr>
        <p:txBody>
          <a:bodyPr lIns="0" tIns="360000" rIns="0" bIns="0" anchor="t"/>
          <a:lstStyle>
            <a:lvl1pPr>
              <a:defRPr>
                <a:solidFill>
                  <a:schemeClr val="bg1"/>
                </a:solidFill>
              </a:defRPr>
            </a:lvl1pPr>
          </a:lstStyle>
          <a:p>
            <a:r>
              <a:rPr lang="it-IT" dirty="0"/>
              <a:t>Inserire titolo</a:t>
            </a:r>
            <a:br>
              <a:rPr lang="it-IT" dirty="0"/>
            </a:br>
            <a:r>
              <a:rPr lang="it-IT" dirty="0"/>
              <a:t>Presentazione</a:t>
            </a:r>
          </a:p>
        </p:txBody>
      </p:sp>
      <p:sp>
        <p:nvSpPr>
          <p:cNvPr id="18" name="Segnaposto testo 11">
            <a:extLst>
              <a:ext uri="{FF2B5EF4-FFF2-40B4-BE49-F238E27FC236}">
                <a16:creationId xmlns:a16="http://schemas.microsoft.com/office/drawing/2014/main" id="{7B2691BB-C18A-4BDF-B8C5-3FE96696466A}"/>
              </a:ext>
            </a:extLst>
          </p:cNvPr>
          <p:cNvSpPr>
            <a:spLocks noGrp="1"/>
          </p:cNvSpPr>
          <p:nvPr>
            <p:ph type="body" sz="quarter" idx="22" hasCustomPrompt="1"/>
          </p:nvPr>
        </p:nvSpPr>
        <p:spPr>
          <a:xfrm>
            <a:off x="600710" y="2898987"/>
            <a:ext cx="4833938" cy="392112"/>
          </a:xfrm>
        </p:spPr>
        <p:txBody>
          <a:bodyPr>
            <a:noAutofit/>
          </a:bodyPr>
          <a:lstStyle>
            <a:lvl1pPr>
              <a:defRPr sz="2400">
                <a:solidFill>
                  <a:schemeClr val="bg1"/>
                </a:solidFill>
              </a:defRPr>
            </a:lvl1pPr>
          </a:lstStyle>
          <a:p>
            <a:pPr lvl="0"/>
            <a:r>
              <a:rPr lang="it-IT" dirty="0"/>
              <a:t>Sottotitolo</a:t>
            </a:r>
          </a:p>
        </p:txBody>
      </p:sp>
      <p:pic>
        <p:nvPicPr>
          <p:cNvPr id="20" name="Elemento grafico 19">
            <a:extLst>
              <a:ext uri="{FF2B5EF4-FFF2-40B4-BE49-F238E27FC236}">
                <a16:creationId xmlns:a16="http://schemas.microsoft.com/office/drawing/2014/main" id="{C25B4BF5-56C8-4835-8120-0EDA4A4098C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45306" y="554831"/>
            <a:ext cx="2088000" cy="676394"/>
          </a:xfrm>
          <a:prstGeom prst="rect">
            <a:avLst/>
          </a:prstGeom>
        </p:spPr>
      </p:pic>
    </p:spTree>
    <p:extLst>
      <p:ext uri="{BB962C8B-B14F-4D97-AF65-F5344CB8AC3E}">
        <p14:creationId xmlns:p14="http://schemas.microsoft.com/office/powerpoint/2010/main" val="41968423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ver Finale">
    <p:bg>
      <p:bgPr>
        <a:gradFill>
          <a:gsLst>
            <a:gs pos="0">
              <a:schemeClr val="tx1"/>
            </a:gs>
            <a:gs pos="100000">
              <a:srgbClr val="102C53"/>
            </a:gs>
          </a:gsLst>
          <a:lin ang="5400000" scaled="0"/>
        </a:gradFill>
        <a:effectLst/>
      </p:bgPr>
    </p:bg>
    <p:spTree>
      <p:nvGrpSpPr>
        <p:cNvPr id="1" name=""/>
        <p:cNvGrpSpPr/>
        <p:nvPr/>
      </p:nvGrpSpPr>
      <p:grpSpPr>
        <a:xfrm>
          <a:off x="0" y="0"/>
          <a:ext cx="0" cy="0"/>
          <a:chOff x="0" y="0"/>
          <a:chExt cx="0" cy="0"/>
        </a:xfrm>
      </p:grpSpPr>
      <p:sp>
        <p:nvSpPr>
          <p:cNvPr id="5" name="Cerchio">
            <a:extLst>
              <a:ext uri="{FF2B5EF4-FFF2-40B4-BE49-F238E27FC236}">
                <a16:creationId xmlns:a16="http://schemas.microsoft.com/office/drawing/2014/main" id="{5F9D2376-F92C-70CC-7E4A-0F195E3EA543}"/>
              </a:ext>
            </a:extLst>
          </p:cNvPr>
          <p:cNvSpPr/>
          <p:nvPr userDrawn="1"/>
        </p:nvSpPr>
        <p:spPr>
          <a:xfrm rot="10800000">
            <a:off x="7559558" y="-1156784"/>
            <a:ext cx="4010434" cy="4010172"/>
          </a:xfrm>
          <a:prstGeom prst="ellipse">
            <a:avLst/>
          </a:prstGeom>
          <a:gradFill flip="none" rotWithShape="1">
            <a:gsLst>
              <a:gs pos="14000">
                <a:srgbClr val="FFFFFF">
                  <a:alpha val="30368"/>
                </a:srgbClr>
              </a:gs>
              <a:gs pos="13661">
                <a:srgbClr val="8896A9">
                  <a:alpha val="15184"/>
                </a:srgbClr>
              </a:gs>
              <a:gs pos="100000">
                <a:schemeClr val="accent1">
                  <a:alpha val="0"/>
                </a:schemeClr>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solidFill>
                <a:latin typeface="Helvetica Neue Medium"/>
                <a:ea typeface="Helvetica Neue Medium"/>
                <a:cs typeface="Helvetica Neue Medium"/>
                <a:sym typeface="Helvetica Neue Medium"/>
              </a:defRPr>
            </a:pPr>
            <a:endParaRPr sz="1600" b="0" i="0" dirty="0">
              <a:latin typeface="Manrope" pitchFamily="2" charset="0"/>
              <a:cs typeface="Arial" panose="020B0604020202020204" pitchFamily="34" charset="0"/>
            </a:endParaRPr>
          </a:p>
        </p:txBody>
      </p:sp>
      <p:sp>
        <p:nvSpPr>
          <p:cNvPr id="6" name="Cerchio">
            <a:extLst>
              <a:ext uri="{FF2B5EF4-FFF2-40B4-BE49-F238E27FC236}">
                <a16:creationId xmlns:a16="http://schemas.microsoft.com/office/drawing/2014/main" id="{A0BCD1D3-187F-0F81-48F7-30E4CB14B416}"/>
              </a:ext>
            </a:extLst>
          </p:cNvPr>
          <p:cNvSpPr/>
          <p:nvPr userDrawn="1"/>
        </p:nvSpPr>
        <p:spPr>
          <a:xfrm>
            <a:off x="7559559" y="2853390"/>
            <a:ext cx="4010432" cy="4010171"/>
          </a:xfrm>
          <a:prstGeom prst="ellipse">
            <a:avLst/>
          </a:prstGeom>
          <a:gradFill flip="none" rotWithShape="1">
            <a:gsLst>
              <a:gs pos="14000">
                <a:srgbClr val="FFFFFF">
                  <a:alpha val="30000"/>
                </a:srgbClr>
              </a:gs>
              <a:gs pos="13661">
                <a:srgbClr val="8896A9">
                  <a:alpha val="14846"/>
                </a:srgbClr>
              </a:gs>
              <a:gs pos="100000">
                <a:schemeClr val="accent1">
                  <a:alpha val="0"/>
                </a:schemeClr>
              </a:gs>
            </a:gsLst>
            <a:path path="circle">
              <a:fillToRect l="100000" t="100000"/>
            </a:path>
            <a:tileRect r="-100000" b="-100000"/>
          </a:gradFill>
          <a:ln w="12700">
            <a:miter lim="400000"/>
          </a:ln>
        </p:spPr>
        <p:txBody>
          <a:bodyPr lIns="25400" tIns="25400" rIns="25400" bIns="25400" anchor="ctr"/>
          <a:lstStyle/>
          <a:p>
            <a:pPr algn="ctr" defTabSz="412756">
              <a:defRPr sz="3200">
                <a:solidFill>
                  <a:srgbClr val="FFFFFF">
                    <a:alpha val="20092"/>
                  </a:srgbClr>
                </a:solidFill>
                <a:latin typeface="Helvetica Neue Medium"/>
                <a:ea typeface="Helvetica Neue Medium"/>
                <a:cs typeface="Helvetica Neue Medium"/>
                <a:sym typeface="Helvetica Neue Medium"/>
              </a:defRPr>
            </a:pPr>
            <a:endParaRPr sz="1600" b="0" i="0" dirty="0">
              <a:latin typeface="Manrope" pitchFamily="2" charset="0"/>
              <a:cs typeface="Arial" panose="020B0604020202020204" pitchFamily="34" charset="0"/>
            </a:endParaRPr>
          </a:p>
        </p:txBody>
      </p:sp>
      <p:cxnSp>
        <p:nvCxnSpPr>
          <p:cNvPr id="9" name="Connettore diritto 8">
            <a:extLst>
              <a:ext uri="{FF2B5EF4-FFF2-40B4-BE49-F238E27FC236}">
                <a16:creationId xmlns:a16="http://schemas.microsoft.com/office/drawing/2014/main" id="{2B7B3A0A-3A1B-42DE-B9AE-23655BAD3745}"/>
              </a:ext>
            </a:extLst>
          </p:cNvPr>
          <p:cNvCxnSpPr>
            <a:cxnSpLocks/>
          </p:cNvCxnSpPr>
          <p:nvPr userDrawn="1"/>
        </p:nvCxnSpPr>
        <p:spPr>
          <a:xfrm>
            <a:off x="11569992" y="0"/>
            <a:ext cx="0" cy="6858000"/>
          </a:xfrm>
          <a:prstGeom prst="line">
            <a:avLst/>
          </a:prstGeom>
          <a:ln w="6350">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Connettore diritto 9">
            <a:extLst>
              <a:ext uri="{FF2B5EF4-FFF2-40B4-BE49-F238E27FC236}">
                <a16:creationId xmlns:a16="http://schemas.microsoft.com/office/drawing/2014/main" id="{FD11F552-5459-4905-94FE-760C82166453}"/>
              </a:ext>
            </a:extLst>
          </p:cNvPr>
          <p:cNvCxnSpPr>
            <a:cxnSpLocks/>
          </p:cNvCxnSpPr>
          <p:nvPr userDrawn="1"/>
        </p:nvCxnSpPr>
        <p:spPr>
          <a:xfrm>
            <a:off x="7534019" y="0"/>
            <a:ext cx="0" cy="6858000"/>
          </a:xfrm>
          <a:prstGeom prst="line">
            <a:avLst/>
          </a:prstGeom>
          <a:ln w="6350">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Connettore diritto 10">
            <a:extLst>
              <a:ext uri="{FF2B5EF4-FFF2-40B4-BE49-F238E27FC236}">
                <a16:creationId xmlns:a16="http://schemas.microsoft.com/office/drawing/2014/main" id="{FFD66269-DBF7-485E-8F18-092A9E8BABC4}"/>
              </a:ext>
            </a:extLst>
          </p:cNvPr>
          <p:cNvCxnSpPr>
            <a:cxnSpLocks/>
          </p:cNvCxnSpPr>
          <p:nvPr userDrawn="1"/>
        </p:nvCxnSpPr>
        <p:spPr>
          <a:xfrm>
            <a:off x="0" y="2853390"/>
            <a:ext cx="12192000" cy="0"/>
          </a:xfrm>
          <a:prstGeom prst="line">
            <a:avLst/>
          </a:prstGeom>
          <a:ln w="6350">
            <a:solidFill>
              <a:schemeClr val="bg1">
                <a:alpha val="25000"/>
              </a:schemeClr>
            </a:solidFill>
          </a:ln>
        </p:spPr>
        <p:style>
          <a:lnRef idx="1">
            <a:schemeClr val="accent1"/>
          </a:lnRef>
          <a:fillRef idx="0">
            <a:schemeClr val="accent1"/>
          </a:fillRef>
          <a:effectRef idx="0">
            <a:schemeClr val="accent1"/>
          </a:effectRef>
          <a:fontRef idx="minor">
            <a:schemeClr val="tx1"/>
          </a:fontRef>
        </p:style>
      </p:cxnSp>
      <p:sp>
        <p:nvSpPr>
          <p:cNvPr id="7" name="Segnaposto testo 6">
            <a:extLst>
              <a:ext uri="{FF2B5EF4-FFF2-40B4-BE49-F238E27FC236}">
                <a16:creationId xmlns:a16="http://schemas.microsoft.com/office/drawing/2014/main" id="{1109DBD9-E7E8-4D94-8FA4-DE3F5B0CDE0B}"/>
              </a:ext>
            </a:extLst>
          </p:cNvPr>
          <p:cNvSpPr>
            <a:spLocks noGrp="1"/>
          </p:cNvSpPr>
          <p:nvPr>
            <p:ph type="body" sz="quarter" idx="23" hasCustomPrompt="1"/>
          </p:nvPr>
        </p:nvSpPr>
        <p:spPr>
          <a:xfrm>
            <a:off x="600075" y="5231876"/>
            <a:ext cx="3866418" cy="1016547"/>
          </a:xfrm>
        </p:spPr>
        <p:txBody>
          <a:bodyPr anchor="b">
            <a:normAutofit/>
          </a:bodyPr>
          <a:lstStyle>
            <a:lvl1pPr>
              <a:lnSpc>
                <a:spcPct val="120000"/>
              </a:lnSpc>
              <a:spcBef>
                <a:spcPts val="0"/>
              </a:spcBef>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a:t>Via</a:t>
            </a:r>
          </a:p>
          <a:p>
            <a:pPr lvl="0"/>
            <a:r>
              <a:rPr lang="it-IT" dirty="0"/>
              <a:t>T</a:t>
            </a:r>
          </a:p>
          <a:p>
            <a:pPr lvl="0"/>
            <a:r>
              <a:rPr lang="it-IT" dirty="0"/>
              <a:t>@ </a:t>
            </a:r>
          </a:p>
          <a:p>
            <a:pPr lvl="0"/>
            <a:r>
              <a:rPr lang="it-IT" dirty="0" err="1"/>
              <a:t>wwww</a:t>
            </a:r>
            <a:r>
              <a:rPr lang="it-IT" dirty="0"/>
              <a:t>.</a:t>
            </a:r>
          </a:p>
        </p:txBody>
      </p:sp>
      <p:sp>
        <p:nvSpPr>
          <p:cNvPr id="12" name="CasellaDiTesto 11">
            <a:extLst>
              <a:ext uri="{FF2B5EF4-FFF2-40B4-BE49-F238E27FC236}">
                <a16:creationId xmlns:a16="http://schemas.microsoft.com/office/drawing/2014/main" id="{4F23B4B4-BBE2-4A30-A8C2-C0000C21DCBE}"/>
              </a:ext>
            </a:extLst>
          </p:cNvPr>
          <p:cNvSpPr txBox="1"/>
          <p:nvPr userDrawn="1"/>
        </p:nvSpPr>
        <p:spPr>
          <a:xfrm>
            <a:off x="516329" y="4858475"/>
            <a:ext cx="3932408" cy="276999"/>
          </a:xfrm>
          <a:prstGeom prst="rect">
            <a:avLst/>
          </a:prstGeom>
          <a:noFill/>
        </p:spPr>
        <p:txBody>
          <a:bodyPr wrap="square" rtlCol="0">
            <a:spAutoFit/>
          </a:bodyPr>
          <a:lstStyle/>
          <a:p>
            <a:r>
              <a:rPr lang="it-IT" sz="1200" b="1" dirty="0">
                <a:solidFill>
                  <a:schemeClr val="bg1"/>
                </a:solidFill>
              </a:rPr>
              <a:t>Contatti</a:t>
            </a:r>
          </a:p>
        </p:txBody>
      </p:sp>
      <p:pic>
        <p:nvPicPr>
          <p:cNvPr id="13" name="Elemento grafico 12">
            <a:extLst>
              <a:ext uri="{FF2B5EF4-FFF2-40B4-BE49-F238E27FC236}">
                <a16:creationId xmlns:a16="http://schemas.microsoft.com/office/drawing/2014/main" id="{617515AB-8CBA-4526-8637-4BA0E0664EE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45306" y="554831"/>
            <a:ext cx="2088000" cy="676394"/>
          </a:xfrm>
          <a:prstGeom prst="rect">
            <a:avLst/>
          </a:prstGeom>
        </p:spPr>
      </p:pic>
    </p:spTree>
    <p:extLst>
      <p:ext uri="{BB962C8B-B14F-4D97-AF65-F5344CB8AC3E}">
        <p14:creationId xmlns:p14="http://schemas.microsoft.com/office/powerpoint/2010/main" val="4114000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93F0EDA-05BE-4DD7-962F-394BE0791CF8}"/>
              </a:ext>
            </a:extLst>
          </p:cNvPr>
          <p:cNvSpPr>
            <a:spLocks noGrp="1"/>
          </p:cNvSpPr>
          <p:nvPr>
            <p:ph type="title"/>
          </p:nvPr>
        </p:nvSpPr>
        <p:spPr>
          <a:xfrm>
            <a:off x="334963" y="808073"/>
            <a:ext cx="11522075" cy="840083"/>
          </a:xfrm>
          <a:prstGeom prst="rect">
            <a:avLst/>
          </a:prstGeom>
        </p:spPr>
        <p:txBody>
          <a:bodyPr vert="horz" lIns="0" tIns="0" rIns="0" bIns="0" rtlCol="0" anchor="t">
            <a:noAutofit/>
          </a:bodyPr>
          <a:lstStyle/>
          <a:p>
            <a:endParaRPr lang="it-IT" dirty="0"/>
          </a:p>
        </p:txBody>
      </p:sp>
      <p:sp>
        <p:nvSpPr>
          <p:cNvPr id="3" name="Segnaposto testo 2">
            <a:extLst>
              <a:ext uri="{FF2B5EF4-FFF2-40B4-BE49-F238E27FC236}">
                <a16:creationId xmlns:a16="http://schemas.microsoft.com/office/drawing/2014/main" id="{8F0C82C2-529C-45CC-B0FD-8E1A68BA426E}"/>
              </a:ext>
            </a:extLst>
          </p:cNvPr>
          <p:cNvSpPr>
            <a:spLocks noGrp="1"/>
          </p:cNvSpPr>
          <p:nvPr>
            <p:ph type="body" idx="1"/>
          </p:nvPr>
        </p:nvSpPr>
        <p:spPr>
          <a:xfrm>
            <a:off x="334963" y="2060575"/>
            <a:ext cx="11522075" cy="4429125"/>
          </a:xfrm>
          <a:prstGeom prst="rect">
            <a:avLst/>
          </a:prstGeom>
        </p:spPr>
        <p:txBody>
          <a:bodyPr vert="horz" lIns="0" tIns="0" rIns="0" bIns="0" rtlCol="0">
            <a:noAutofit/>
          </a:bodyPr>
          <a:lstStyle/>
          <a:p>
            <a:pPr lvl="0"/>
            <a:r>
              <a:rPr lang="it-IT" dirty="0"/>
              <a:t>Fare clic per modificare gli stili del testo dello schema</a:t>
            </a:r>
          </a:p>
          <a:p>
            <a:pPr lvl="0"/>
            <a:r>
              <a:rPr lang="it-IT" dirty="0"/>
              <a:t>Secondo livello</a:t>
            </a:r>
          </a:p>
          <a:p>
            <a:pPr lvl="0"/>
            <a:r>
              <a:rPr lang="it-IT" dirty="0"/>
              <a:t>Terzo livello</a:t>
            </a:r>
          </a:p>
          <a:p>
            <a:pPr lvl="0"/>
            <a:r>
              <a:rPr lang="it-IT" dirty="0"/>
              <a:t>Quarto livello</a:t>
            </a:r>
          </a:p>
          <a:p>
            <a:pPr lvl="0"/>
            <a:r>
              <a:rPr lang="it-IT" dirty="0"/>
              <a:t>Quinto livello</a:t>
            </a:r>
          </a:p>
        </p:txBody>
      </p:sp>
      <p:sp>
        <p:nvSpPr>
          <p:cNvPr id="4" name="Segnaposto data 3">
            <a:extLst>
              <a:ext uri="{FF2B5EF4-FFF2-40B4-BE49-F238E27FC236}">
                <a16:creationId xmlns:a16="http://schemas.microsoft.com/office/drawing/2014/main" id="{3C0DE2DC-DBA6-437E-BB4E-13D6007AE7EE}"/>
              </a:ext>
            </a:extLst>
          </p:cNvPr>
          <p:cNvSpPr>
            <a:spLocks noGrp="1"/>
          </p:cNvSpPr>
          <p:nvPr>
            <p:ph type="dt" sz="half" idx="2"/>
          </p:nvPr>
        </p:nvSpPr>
        <p:spPr>
          <a:xfrm>
            <a:off x="334964" y="39688"/>
            <a:ext cx="2383298" cy="365125"/>
          </a:xfrm>
          <a:prstGeom prst="rect">
            <a:avLst/>
          </a:prstGeom>
        </p:spPr>
        <p:txBody>
          <a:bodyPr vert="horz" lIns="0" tIns="0" rIns="0" bIns="0" rtlCol="0" anchor="b"/>
          <a:lstStyle>
            <a:lvl1pPr algn="l">
              <a:defRPr sz="700" b="1" spc="50" baseline="0">
                <a:solidFill>
                  <a:schemeClr val="tx1">
                    <a:lumMod val="65000"/>
                    <a:lumOff val="35000"/>
                  </a:schemeClr>
                </a:solidFill>
              </a:defRPr>
            </a:lvl1pPr>
          </a:lstStyle>
          <a:p>
            <a:r>
              <a:rPr lang="it-IT"/>
              <a:t>POLITECNICO DI MILANO</a:t>
            </a:r>
            <a:endParaRPr lang="it-IT" dirty="0"/>
          </a:p>
        </p:txBody>
      </p:sp>
      <p:sp>
        <p:nvSpPr>
          <p:cNvPr id="5" name="Segnaposto piè di pagina 4">
            <a:extLst>
              <a:ext uri="{FF2B5EF4-FFF2-40B4-BE49-F238E27FC236}">
                <a16:creationId xmlns:a16="http://schemas.microsoft.com/office/drawing/2014/main" id="{32393C94-ABEE-455B-B13B-0EB6402D37E5}"/>
              </a:ext>
            </a:extLst>
          </p:cNvPr>
          <p:cNvSpPr>
            <a:spLocks noGrp="1"/>
          </p:cNvSpPr>
          <p:nvPr>
            <p:ph type="ftr" sz="quarter" idx="3"/>
          </p:nvPr>
        </p:nvSpPr>
        <p:spPr>
          <a:xfrm>
            <a:off x="3216274" y="39688"/>
            <a:ext cx="7598263" cy="365125"/>
          </a:xfrm>
          <a:prstGeom prst="rect">
            <a:avLst/>
          </a:prstGeom>
        </p:spPr>
        <p:txBody>
          <a:bodyPr vert="horz" lIns="0" tIns="0" rIns="0" bIns="0" rtlCol="0" anchor="b"/>
          <a:lstStyle>
            <a:lvl1pPr algn="l">
              <a:defRPr sz="700" spc="50" baseline="0">
                <a:solidFill>
                  <a:schemeClr val="tx1">
                    <a:lumMod val="65000"/>
                    <a:lumOff val="35000"/>
                  </a:schemeClr>
                </a:solidFill>
              </a:defRPr>
            </a:lvl1pPr>
          </a:lstStyle>
          <a:p>
            <a:r>
              <a:rPr lang="it-IT"/>
              <a:t>Campo facoltativo e personalizzabile (inserire dal Tab INSERISCI &gt; intestazione e piè di pagina&gt; piè di pagina &gt;applica a tutte)</a:t>
            </a:r>
            <a:endParaRPr lang="it-IT" dirty="0"/>
          </a:p>
        </p:txBody>
      </p:sp>
      <p:sp>
        <p:nvSpPr>
          <p:cNvPr id="6" name="Segnaposto numero diapositiva 5">
            <a:extLst>
              <a:ext uri="{FF2B5EF4-FFF2-40B4-BE49-F238E27FC236}">
                <a16:creationId xmlns:a16="http://schemas.microsoft.com/office/drawing/2014/main" id="{9A960919-4893-43E8-BAF3-C8C59F419B7B}"/>
              </a:ext>
            </a:extLst>
          </p:cNvPr>
          <p:cNvSpPr>
            <a:spLocks noGrp="1"/>
          </p:cNvSpPr>
          <p:nvPr>
            <p:ph type="sldNum" sz="quarter" idx="4"/>
          </p:nvPr>
        </p:nvSpPr>
        <p:spPr>
          <a:xfrm>
            <a:off x="10814538" y="39688"/>
            <a:ext cx="1042500" cy="365125"/>
          </a:xfrm>
          <a:prstGeom prst="rect">
            <a:avLst/>
          </a:prstGeom>
        </p:spPr>
        <p:txBody>
          <a:bodyPr vert="horz" lIns="0" tIns="0" rIns="0" bIns="0" rtlCol="0" anchor="b"/>
          <a:lstStyle>
            <a:lvl1pPr algn="r">
              <a:defRPr sz="700" spc="50" baseline="0">
                <a:solidFill>
                  <a:schemeClr val="tx1">
                    <a:lumMod val="65000"/>
                    <a:lumOff val="35000"/>
                  </a:schemeClr>
                </a:solidFill>
              </a:defRPr>
            </a:lvl1pPr>
          </a:lstStyle>
          <a:p>
            <a:fld id="{3135EEA2-8D42-4D46-95A6-66E65FDC5EB1}" type="slidenum">
              <a:rPr lang="it-IT" smtClean="0"/>
              <a:pPr/>
              <a:t>‹N›</a:t>
            </a:fld>
            <a:endParaRPr lang="it-IT"/>
          </a:p>
        </p:txBody>
      </p:sp>
    </p:spTree>
    <p:extLst>
      <p:ext uri="{BB962C8B-B14F-4D97-AF65-F5344CB8AC3E}">
        <p14:creationId xmlns:p14="http://schemas.microsoft.com/office/powerpoint/2010/main" val="40321059"/>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680" r:id="rId3"/>
    <p:sldLayoutId id="2147483717" r:id="rId4"/>
    <p:sldLayoutId id="2147483681" r:id="rId5"/>
    <p:sldLayoutId id="2147483682" r:id="rId6"/>
    <p:sldLayoutId id="2147483719" r:id="rId7"/>
    <p:sldLayoutId id="2147483671" r:id="rId8"/>
    <p:sldLayoutId id="2147483726" r:id="rId9"/>
    <p:sldLayoutId id="2147483727" r:id="rId10"/>
    <p:sldLayoutId id="2147483662" r:id="rId11"/>
    <p:sldLayoutId id="2147483670" r:id="rId12"/>
    <p:sldLayoutId id="2147483720" r:id="rId13"/>
    <p:sldLayoutId id="2147483672" r:id="rId14"/>
    <p:sldLayoutId id="2147483677" r:id="rId15"/>
    <p:sldLayoutId id="2147483732" r:id="rId16"/>
    <p:sldLayoutId id="2147483721" r:id="rId17"/>
    <p:sldLayoutId id="2147483723" r:id="rId18"/>
    <p:sldLayoutId id="2147483724" r:id="rId19"/>
    <p:sldLayoutId id="2147483734" r:id="rId20"/>
    <p:sldLayoutId id="2147483735" r:id="rId21"/>
    <p:sldLayoutId id="2147483736" r:id="rId22"/>
    <p:sldLayoutId id="2147483675" r:id="rId23"/>
    <p:sldLayoutId id="2147483676" r:id="rId24"/>
  </p:sldLayoutIdLst>
  <p:hf hdr="0"/>
  <p:txStyles>
    <p:titleStyle>
      <a:lvl1pPr algn="l" defTabSz="914400" rtl="0" eaLnBrk="1" latinLnBrk="0" hangingPunct="1">
        <a:lnSpc>
          <a:spcPct val="100000"/>
        </a:lnSpc>
        <a:spcBef>
          <a:spcPct val="0"/>
        </a:spcBef>
        <a:buNone/>
        <a:defRPr sz="2400" b="1" kern="120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buFont typeface="Arial" panose="020B0604020202020204" pitchFamily="34" charset="0"/>
        <a:buNone/>
        <a:defRPr lang="it-IT" sz="1600" kern="1200" dirty="0">
          <a:solidFill>
            <a:schemeClr val="tx1"/>
          </a:solidFill>
          <a:latin typeface="+mn-lt"/>
          <a:ea typeface="+mn-ea"/>
          <a:cs typeface="+mn-cs"/>
        </a:defRPr>
      </a:lvl1pPr>
      <a:lvl2pPr marL="4572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2pPr>
      <a:lvl3pPr marL="9144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3pPr>
      <a:lvl4pPr marL="13716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4pPr>
      <a:lvl5pPr marL="18288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469" userDrawn="1">
          <p15:clr>
            <a:srgbClr val="F26B43"/>
          </p15:clr>
        </p15:guide>
        <p15:guide id="2" pos="211" userDrawn="1">
          <p15:clr>
            <a:srgbClr val="F26B43"/>
          </p15:clr>
        </p15:guide>
        <p15:guide id="3" pos="2026" userDrawn="1">
          <p15:clr>
            <a:srgbClr val="F26B43"/>
          </p15:clr>
        </p15:guide>
        <p15:guide id="4" pos="1799" userDrawn="1">
          <p15:clr>
            <a:srgbClr val="F26B43"/>
          </p15:clr>
        </p15:guide>
        <p15:guide id="5" orient="horz" pos="1298" userDrawn="1">
          <p15:clr>
            <a:srgbClr val="F26B43"/>
          </p15:clr>
        </p15:guide>
        <p15:guide id="6" orient="horz" pos="4088" userDrawn="1">
          <p15:clr>
            <a:srgbClr val="F26B43"/>
          </p15:clr>
        </p15:guide>
        <p15:guide id="7" orient="horz" pos="255" userDrawn="1">
          <p15:clr>
            <a:srgbClr val="F26B43"/>
          </p15:clr>
        </p15:guide>
        <p15:guide id="8" orient="horz" pos="981" userDrawn="1">
          <p15:clr>
            <a:srgbClr val="F26B43"/>
          </p15:clr>
        </p15:guide>
        <p15:guide id="9" orient="horz" pos="504" userDrawn="1">
          <p15:clr>
            <a:srgbClr val="F26B43"/>
          </p15:clr>
        </p15:guide>
        <p15:guide id="10"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93F0EDA-05BE-4DD7-962F-394BE0791CF8}"/>
              </a:ext>
            </a:extLst>
          </p:cNvPr>
          <p:cNvSpPr>
            <a:spLocks noGrp="1"/>
          </p:cNvSpPr>
          <p:nvPr>
            <p:ph type="title"/>
          </p:nvPr>
        </p:nvSpPr>
        <p:spPr>
          <a:xfrm>
            <a:off x="334963" y="808073"/>
            <a:ext cx="11522075" cy="840083"/>
          </a:xfrm>
          <a:prstGeom prst="rect">
            <a:avLst/>
          </a:prstGeom>
        </p:spPr>
        <p:txBody>
          <a:bodyPr vert="horz" lIns="0" tIns="0" rIns="0" bIns="0" rtlCol="0" anchor="b">
            <a:noAutofit/>
          </a:bodyPr>
          <a:lstStyle/>
          <a:p>
            <a:endParaRPr lang="it-IT" dirty="0"/>
          </a:p>
        </p:txBody>
      </p:sp>
      <p:sp>
        <p:nvSpPr>
          <p:cNvPr id="3" name="Segnaposto testo 2">
            <a:extLst>
              <a:ext uri="{FF2B5EF4-FFF2-40B4-BE49-F238E27FC236}">
                <a16:creationId xmlns:a16="http://schemas.microsoft.com/office/drawing/2014/main" id="{8F0C82C2-529C-45CC-B0FD-8E1A68BA426E}"/>
              </a:ext>
            </a:extLst>
          </p:cNvPr>
          <p:cNvSpPr>
            <a:spLocks noGrp="1"/>
          </p:cNvSpPr>
          <p:nvPr>
            <p:ph type="body" idx="1"/>
          </p:nvPr>
        </p:nvSpPr>
        <p:spPr>
          <a:xfrm>
            <a:off x="334963" y="2060575"/>
            <a:ext cx="11522075" cy="4429125"/>
          </a:xfrm>
          <a:prstGeom prst="rect">
            <a:avLst/>
          </a:prstGeom>
        </p:spPr>
        <p:txBody>
          <a:bodyPr vert="horz" lIns="0" tIns="0" rIns="0" bIns="0" rtlCol="0">
            <a:normAutofit/>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Tree>
    <p:extLst>
      <p:ext uri="{BB962C8B-B14F-4D97-AF65-F5344CB8AC3E}">
        <p14:creationId xmlns:p14="http://schemas.microsoft.com/office/powerpoint/2010/main" val="4066552547"/>
      </p:ext>
    </p:extLst>
  </p:cSld>
  <p:clrMap bg1="lt1" tx1="dk1" bg2="lt2" tx2="dk2" accent1="accent1" accent2="accent2" accent3="accent3" accent4="accent4" accent5="accent5" accent6="accent6" hlink="hlink" folHlink="folHlink"/>
  <p:sldLayoutIdLst>
    <p:sldLayoutId id="2147483704" r:id="rId1"/>
    <p:sldLayoutId id="2147483712" r:id="rId2"/>
    <p:sldLayoutId id="2147483705" r:id="rId3"/>
    <p:sldLayoutId id="2147483706" r:id="rId4"/>
    <p:sldLayoutId id="2147483709" r:id="rId5"/>
    <p:sldLayoutId id="2147483714" r:id="rId6"/>
    <p:sldLayoutId id="2147483729" r:id="rId7"/>
    <p:sldLayoutId id="2147483715" r:id="rId8"/>
  </p:sldLayoutIdLst>
  <p:hf hdr="0"/>
  <p:txStyles>
    <p:titleStyle>
      <a:lvl1pPr algn="l" defTabSz="914400" rtl="0" eaLnBrk="1" latinLnBrk="0" hangingPunct="1">
        <a:lnSpc>
          <a:spcPct val="100000"/>
        </a:lnSpc>
        <a:spcBef>
          <a:spcPct val="0"/>
        </a:spcBef>
        <a:buNone/>
        <a:defRPr sz="6000" b="1" kern="1200">
          <a:solidFill>
            <a:schemeClr val="tx2"/>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lang="it-IT" sz="1400" kern="1200" dirty="0">
          <a:solidFill>
            <a:schemeClr val="tx1"/>
          </a:solidFill>
          <a:latin typeface="+mn-lt"/>
          <a:ea typeface="+mn-ea"/>
          <a:cs typeface="+mn-cs"/>
        </a:defRPr>
      </a:lvl1pPr>
      <a:lvl2pPr marL="4572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2pPr>
      <a:lvl3pPr marL="9144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3pPr>
      <a:lvl4pPr marL="13716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4pPr>
      <a:lvl5pPr marL="18288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469" userDrawn="1">
          <p15:clr>
            <a:srgbClr val="F26B43"/>
          </p15:clr>
        </p15:guide>
        <p15:guide id="2" pos="211" userDrawn="1">
          <p15:clr>
            <a:srgbClr val="F26B43"/>
          </p15:clr>
        </p15:guide>
        <p15:guide id="3" pos="2026" userDrawn="1">
          <p15:clr>
            <a:srgbClr val="F26B43"/>
          </p15:clr>
        </p15:guide>
        <p15:guide id="4" pos="1799" userDrawn="1">
          <p15:clr>
            <a:srgbClr val="F26B43"/>
          </p15:clr>
        </p15:guide>
        <p15:guide id="5" orient="horz" pos="1298" userDrawn="1">
          <p15:clr>
            <a:srgbClr val="F26B43"/>
          </p15:clr>
        </p15:guide>
        <p15:guide id="6" orient="horz" pos="4088" userDrawn="1">
          <p15:clr>
            <a:srgbClr val="F26B43"/>
          </p15:clr>
        </p15:guide>
        <p15:guide id="7" orient="horz" pos="255" userDrawn="1">
          <p15:clr>
            <a:srgbClr val="F26B43"/>
          </p15:clr>
        </p15:guide>
        <p15:guide id="8" orient="horz" pos="981" userDrawn="1">
          <p15:clr>
            <a:srgbClr val="F26B43"/>
          </p15:clr>
        </p15:guide>
        <p15:guide id="9" orient="horz" pos="504" userDrawn="1">
          <p15:clr>
            <a:srgbClr val="F26B43"/>
          </p15:clr>
        </p15:guide>
        <p15:guide id="10"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hart" Target="../charts/chart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hart" Target="../charts/chart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01B48E34-4F3D-1D13-FA60-82B6F25F7B5A}"/>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0"/>
            <a:ext cx="12192000" cy="6862110"/>
          </a:xfrm>
          <a:prstGeom prst="rect">
            <a:avLst/>
          </a:prstGeom>
        </p:spPr>
      </p:pic>
      <p:sp>
        <p:nvSpPr>
          <p:cNvPr id="2" name="Segnaposto testo 1">
            <a:extLst>
              <a:ext uri="{FF2B5EF4-FFF2-40B4-BE49-F238E27FC236}">
                <a16:creationId xmlns:a16="http://schemas.microsoft.com/office/drawing/2014/main" id="{026BBB7E-2B72-48A5-B8AC-092CE1F3CB5C}"/>
              </a:ext>
            </a:extLst>
          </p:cNvPr>
          <p:cNvSpPr>
            <a:spLocks noGrp="1"/>
          </p:cNvSpPr>
          <p:nvPr>
            <p:ph type="body" sz="quarter" idx="21"/>
          </p:nvPr>
        </p:nvSpPr>
        <p:spPr>
          <a:xfrm>
            <a:off x="600710" y="5929933"/>
            <a:ext cx="4078060" cy="318490"/>
          </a:xfrm>
        </p:spPr>
        <p:txBody>
          <a:bodyPr/>
          <a:lstStyle/>
          <a:p>
            <a:r>
              <a:rPr lang="it-IT" dirty="0"/>
              <a:t>27.05.2026 |  Author1, Author2, Author3</a:t>
            </a:r>
          </a:p>
        </p:txBody>
      </p:sp>
      <p:sp>
        <p:nvSpPr>
          <p:cNvPr id="3" name="Titolo 2">
            <a:extLst>
              <a:ext uri="{FF2B5EF4-FFF2-40B4-BE49-F238E27FC236}">
                <a16:creationId xmlns:a16="http://schemas.microsoft.com/office/drawing/2014/main" id="{139C8332-124C-4AAA-8F96-961CED6E62F0}"/>
              </a:ext>
            </a:extLst>
          </p:cNvPr>
          <p:cNvSpPr>
            <a:spLocks noGrp="1"/>
          </p:cNvSpPr>
          <p:nvPr>
            <p:ph type="title"/>
          </p:nvPr>
        </p:nvSpPr>
        <p:spPr>
          <a:xfrm>
            <a:off x="603287" y="2853390"/>
            <a:ext cx="10986218" cy="2324100"/>
          </a:xfrm>
        </p:spPr>
        <p:txBody>
          <a:bodyPr/>
          <a:lstStyle/>
          <a:p>
            <a:r>
              <a:rPr lang="it-IT" dirty="0" err="1"/>
              <a:t>Capitalize</a:t>
            </a:r>
            <a:r>
              <a:rPr lang="it-IT" dirty="0"/>
              <a:t> </a:t>
            </a:r>
            <a:r>
              <a:rPr lang="it-IT" dirty="0" err="1"/>
              <a:t>Each</a:t>
            </a:r>
            <a:r>
              <a:rPr lang="it-IT" dirty="0"/>
              <a:t> Initial</a:t>
            </a:r>
            <a:br>
              <a:rPr lang="it-IT" dirty="0"/>
            </a:br>
            <a:r>
              <a:rPr lang="it-IT" dirty="0"/>
              <a:t>In The Title</a:t>
            </a:r>
          </a:p>
        </p:txBody>
      </p:sp>
      <p:pic>
        <p:nvPicPr>
          <p:cNvPr id="7" name="Immagine 6">
            <a:extLst>
              <a:ext uri="{FF2B5EF4-FFF2-40B4-BE49-F238E27FC236}">
                <a16:creationId xmlns:a16="http://schemas.microsoft.com/office/drawing/2014/main" id="{8D8A6B50-0E64-1819-9ED1-988CE2AECA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710" y="1530152"/>
            <a:ext cx="2131936" cy="831689"/>
          </a:xfrm>
          <a:prstGeom prst="rect">
            <a:avLst/>
          </a:prstGeom>
        </p:spPr>
      </p:pic>
      <p:sp>
        <p:nvSpPr>
          <p:cNvPr id="8" name="Segnaposto testo 1">
            <a:extLst>
              <a:ext uri="{FF2B5EF4-FFF2-40B4-BE49-F238E27FC236}">
                <a16:creationId xmlns:a16="http://schemas.microsoft.com/office/drawing/2014/main" id="{8FD82771-08DF-B6FD-2D1A-39D941D4AADD}"/>
              </a:ext>
            </a:extLst>
          </p:cNvPr>
          <p:cNvSpPr txBox="1">
            <a:spLocks/>
          </p:cNvSpPr>
          <p:nvPr/>
        </p:nvSpPr>
        <p:spPr>
          <a:xfrm>
            <a:off x="1666678" y="1300213"/>
            <a:ext cx="432767" cy="275300"/>
          </a:xfrm>
          <a:prstGeom prst="rect">
            <a:avLst/>
          </a:prstGeom>
        </p:spPr>
        <p:txBody>
          <a:bodyPr vert="horz" lIns="45719" tIns="45719" rIns="45719" bIns="45719" rtlCol="0">
            <a:noAutofit/>
          </a:bodyPr>
          <a:lstStyle>
            <a:lvl1pPr marL="0" indent="0" algn="l" defTabSz="914400" rtl="0" eaLnBrk="1" latinLnBrk="0" hangingPunct="1">
              <a:lnSpc>
                <a:spcPct val="100000"/>
              </a:lnSpc>
              <a:spcBef>
                <a:spcPts val="1000"/>
              </a:spcBef>
              <a:buFont typeface="Arial" panose="020B0604020202020204" pitchFamily="34" charset="0"/>
              <a:buNone/>
              <a:defRPr lang="it-IT" sz="1200" kern="1200">
                <a:solidFill>
                  <a:srgbClr val="FFFFFF"/>
                </a:solidFill>
                <a:latin typeface="Manrope" pitchFamily="2" charset="0"/>
                <a:ea typeface="+mn-ea"/>
                <a:cs typeface="+mn-cs"/>
              </a:defRPr>
            </a:lvl1pPr>
            <a:lvl2pPr marL="4572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2pPr>
            <a:lvl3pPr marL="9144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3pPr>
            <a:lvl4pPr marL="13716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4pPr>
            <a:lvl5pPr marL="1828800" indent="0" algn="l" defTabSz="914400" rtl="0" eaLnBrk="1" latinLnBrk="0" hangingPunct="1">
              <a:lnSpc>
                <a:spcPct val="120000"/>
              </a:lnSpc>
              <a:spcBef>
                <a:spcPts val="500"/>
              </a:spcBef>
              <a:buFont typeface="Arial" panose="020B0604020202020204" pitchFamily="34" charset="0"/>
              <a:buNone/>
              <a:defRPr lang="it-IT" sz="14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b="1" dirty="0"/>
              <a:t>X</a:t>
            </a:r>
          </a:p>
        </p:txBody>
      </p:sp>
    </p:spTree>
    <p:extLst>
      <p:ext uri="{BB962C8B-B14F-4D97-AF65-F5344CB8AC3E}">
        <p14:creationId xmlns:p14="http://schemas.microsoft.com/office/powerpoint/2010/main" val="3921913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A5188E2-6BAE-4664-BB29-8EF9380EB876}"/>
              </a:ext>
            </a:extLst>
          </p:cNvPr>
          <p:cNvSpPr>
            <a:spLocks noGrp="1"/>
          </p:cNvSpPr>
          <p:nvPr>
            <p:ph type="title"/>
          </p:nvPr>
        </p:nvSpPr>
        <p:spPr>
          <a:xfrm>
            <a:off x="334963" y="230335"/>
            <a:ext cx="11522075" cy="840083"/>
          </a:xfrm>
        </p:spPr>
        <p:txBody>
          <a:bodyPr/>
          <a:lstStyle/>
          <a:p>
            <a:r>
              <a:rPr lang="it-IT" dirty="0" err="1"/>
              <a:t>Contents</a:t>
            </a:r>
            <a:endParaRPr lang="it-IT" dirty="0"/>
          </a:p>
        </p:txBody>
      </p:sp>
      <p:sp>
        <p:nvSpPr>
          <p:cNvPr id="6" name="Segnaposto testo 5">
            <a:extLst>
              <a:ext uri="{FF2B5EF4-FFF2-40B4-BE49-F238E27FC236}">
                <a16:creationId xmlns:a16="http://schemas.microsoft.com/office/drawing/2014/main" id="{C329410B-3C90-4D6B-86BA-F8ACF74951D6}"/>
              </a:ext>
            </a:extLst>
          </p:cNvPr>
          <p:cNvSpPr>
            <a:spLocks noGrp="1"/>
          </p:cNvSpPr>
          <p:nvPr>
            <p:ph type="body" sz="quarter" idx="13"/>
          </p:nvPr>
        </p:nvSpPr>
        <p:spPr>
          <a:xfrm>
            <a:off x="334963" y="3054988"/>
            <a:ext cx="1890652" cy="332803"/>
          </a:xfrm>
        </p:spPr>
        <p:txBody>
          <a:bodyPr/>
          <a:lstStyle/>
          <a:p>
            <a:r>
              <a:rPr lang="it-IT" dirty="0" err="1"/>
              <a:t>Section</a:t>
            </a:r>
            <a:r>
              <a:rPr lang="it-IT" dirty="0"/>
              <a:t> </a:t>
            </a:r>
            <a:r>
              <a:rPr lang="it-IT" dirty="0" err="1"/>
              <a:t>title</a:t>
            </a:r>
            <a:endParaRPr lang="it-IT" dirty="0"/>
          </a:p>
          <a:p>
            <a:endParaRPr lang="it-IT" dirty="0"/>
          </a:p>
        </p:txBody>
      </p:sp>
      <p:sp>
        <p:nvSpPr>
          <p:cNvPr id="7" name="Segnaposto testo 6">
            <a:extLst>
              <a:ext uri="{FF2B5EF4-FFF2-40B4-BE49-F238E27FC236}">
                <a16:creationId xmlns:a16="http://schemas.microsoft.com/office/drawing/2014/main" id="{6D9870DE-C812-4555-80E4-7AE44C70A664}"/>
              </a:ext>
            </a:extLst>
          </p:cNvPr>
          <p:cNvSpPr>
            <a:spLocks noGrp="1"/>
          </p:cNvSpPr>
          <p:nvPr>
            <p:ph type="body" sz="quarter" idx="14"/>
          </p:nvPr>
        </p:nvSpPr>
        <p:spPr>
          <a:xfrm>
            <a:off x="2498652" y="3054988"/>
            <a:ext cx="1890653" cy="332803"/>
          </a:xfrm>
        </p:spPr>
        <p:txBody>
          <a:bodyPr/>
          <a:lstStyle/>
          <a:p>
            <a:r>
              <a:rPr lang="it-IT" dirty="0" err="1"/>
              <a:t>Section</a:t>
            </a:r>
            <a:r>
              <a:rPr lang="it-IT" dirty="0"/>
              <a:t> </a:t>
            </a:r>
            <a:r>
              <a:rPr lang="it-IT" dirty="0" err="1"/>
              <a:t>title</a:t>
            </a:r>
            <a:endParaRPr lang="it-IT" dirty="0"/>
          </a:p>
          <a:p>
            <a:endParaRPr lang="it-IT" dirty="0"/>
          </a:p>
        </p:txBody>
      </p:sp>
      <p:sp>
        <p:nvSpPr>
          <p:cNvPr id="8" name="Segnaposto testo 7">
            <a:extLst>
              <a:ext uri="{FF2B5EF4-FFF2-40B4-BE49-F238E27FC236}">
                <a16:creationId xmlns:a16="http://schemas.microsoft.com/office/drawing/2014/main" id="{14567687-E1FB-461E-AA74-E2EDE8678E79}"/>
              </a:ext>
            </a:extLst>
          </p:cNvPr>
          <p:cNvSpPr>
            <a:spLocks noGrp="1"/>
          </p:cNvSpPr>
          <p:nvPr>
            <p:ph type="body" sz="quarter" idx="15"/>
          </p:nvPr>
        </p:nvSpPr>
        <p:spPr>
          <a:xfrm>
            <a:off x="4662342" y="3054988"/>
            <a:ext cx="1890653" cy="332803"/>
          </a:xfrm>
        </p:spPr>
        <p:txBody>
          <a:bodyPr/>
          <a:lstStyle/>
          <a:p>
            <a:r>
              <a:rPr lang="it-IT" dirty="0" err="1"/>
              <a:t>Section</a:t>
            </a:r>
            <a:r>
              <a:rPr lang="it-IT" dirty="0"/>
              <a:t> </a:t>
            </a:r>
            <a:r>
              <a:rPr lang="it-IT" dirty="0" err="1"/>
              <a:t>title</a:t>
            </a:r>
            <a:endParaRPr lang="it-IT" dirty="0"/>
          </a:p>
          <a:p>
            <a:endParaRPr lang="it-IT" dirty="0"/>
          </a:p>
        </p:txBody>
      </p:sp>
      <p:sp>
        <p:nvSpPr>
          <p:cNvPr id="9" name="Segnaposto testo 8">
            <a:extLst>
              <a:ext uri="{FF2B5EF4-FFF2-40B4-BE49-F238E27FC236}">
                <a16:creationId xmlns:a16="http://schemas.microsoft.com/office/drawing/2014/main" id="{938DC52F-5FFA-4D41-8364-A0D739E59202}"/>
              </a:ext>
            </a:extLst>
          </p:cNvPr>
          <p:cNvSpPr>
            <a:spLocks noGrp="1"/>
          </p:cNvSpPr>
          <p:nvPr>
            <p:ph type="body" sz="quarter" idx="16"/>
          </p:nvPr>
        </p:nvSpPr>
        <p:spPr>
          <a:xfrm>
            <a:off x="6826032" y="3054988"/>
            <a:ext cx="1890653" cy="332803"/>
          </a:xfrm>
        </p:spPr>
        <p:txBody>
          <a:bodyPr/>
          <a:lstStyle/>
          <a:p>
            <a:r>
              <a:rPr lang="it-IT" dirty="0" err="1"/>
              <a:t>Section</a:t>
            </a:r>
            <a:r>
              <a:rPr lang="it-IT" dirty="0"/>
              <a:t> </a:t>
            </a:r>
            <a:r>
              <a:rPr lang="it-IT" dirty="0" err="1"/>
              <a:t>title</a:t>
            </a:r>
            <a:endParaRPr lang="it-IT" dirty="0"/>
          </a:p>
          <a:p>
            <a:endParaRPr lang="it-IT" dirty="0"/>
          </a:p>
        </p:txBody>
      </p:sp>
      <p:sp>
        <p:nvSpPr>
          <p:cNvPr id="10" name="Segnaposto testo 9">
            <a:extLst>
              <a:ext uri="{FF2B5EF4-FFF2-40B4-BE49-F238E27FC236}">
                <a16:creationId xmlns:a16="http://schemas.microsoft.com/office/drawing/2014/main" id="{0619642C-EF86-45F0-A9B9-F7BEEEC2D2A8}"/>
              </a:ext>
            </a:extLst>
          </p:cNvPr>
          <p:cNvSpPr>
            <a:spLocks noGrp="1"/>
          </p:cNvSpPr>
          <p:nvPr>
            <p:ph type="body" sz="quarter" idx="17"/>
          </p:nvPr>
        </p:nvSpPr>
        <p:spPr>
          <a:xfrm>
            <a:off x="8989722" y="3054988"/>
            <a:ext cx="1890653" cy="332803"/>
          </a:xfrm>
        </p:spPr>
        <p:txBody>
          <a:bodyPr/>
          <a:lstStyle/>
          <a:p>
            <a:r>
              <a:rPr lang="it-IT" dirty="0" err="1"/>
              <a:t>Section</a:t>
            </a:r>
            <a:r>
              <a:rPr lang="it-IT" dirty="0"/>
              <a:t> </a:t>
            </a:r>
            <a:r>
              <a:rPr lang="it-IT" dirty="0" err="1"/>
              <a:t>title</a:t>
            </a:r>
            <a:endParaRPr lang="it-IT" dirty="0"/>
          </a:p>
          <a:p>
            <a:endParaRPr lang="it-IT" dirty="0"/>
          </a:p>
        </p:txBody>
      </p:sp>
      <p:sp>
        <p:nvSpPr>
          <p:cNvPr id="11" name="Segnaposto testo 10">
            <a:extLst>
              <a:ext uri="{FF2B5EF4-FFF2-40B4-BE49-F238E27FC236}">
                <a16:creationId xmlns:a16="http://schemas.microsoft.com/office/drawing/2014/main" id="{26B13018-96DA-49B6-82A3-51D4F73673EE}"/>
              </a:ext>
            </a:extLst>
          </p:cNvPr>
          <p:cNvSpPr>
            <a:spLocks noGrp="1"/>
          </p:cNvSpPr>
          <p:nvPr>
            <p:ph type="body" sz="quarter" idx="18"/>
          </p:nvPr>
        </p:nvSpPr>
        <p:spPr>
          <a:xfrm>
            <a:off x="334963" y="3736780"/>
            <a:ext cx="1890652" cy="1876932"/>
          </a:xfrm>
        </p:spPr>
        <p:txBody>
          <a:bodyPr/>
          <a:lstStyle/>
          <a:p>
            <a:r>
              <a:rPr lang="en-US" dirty="0"/>
              <a:t>Chapter Title</a:t>
            </a:r>
          </a:p>
          <a:p>
            <a:r>
              <a:rPr lang="en-US" dirty="0"/>
              <a:t>Chapter Title</a:t>
            </a:r>
          </a:p>
          <a:p>
            <a:r>
              <a:rPr lang="en-US" dirty="0"/>
              <a:t>Chapter Title</a:t>
            </a:r>
          </a:p>
          <a:p>
            <a:endParaRPr lang="en-US" dirty="0"/>
          </a:p>
        </p:txBody>
      </p:sp>
      <p:sp>
        <p:nvSpPr>
          <p:cNvPr id="12" name="Segnaposto testo 11">
            <a:extLst>
              <a:ext uri="{FF2B5EF4-FFF2-40B4-BE49-F238E27FC236}">
                <a16:creationId xmlns:a16="http://schemas.microsoft.com/office/drawing/2014/main" id="{24B6477F-52E4-4CB6-9615-6B6C2313DF5B}"/>
              </a:ext>
            </a:extLst>
          </p:cNvPr>
          <p:cNvSpPr>
            <a:spLocks noGrp="1"/>
          </p:cNvSpPr>
          <p:nvPr>
            <p:ph type="body" sz="quarter" idx="23"/>
          </p:nvPr>
        </p:nvSpPr>
        <p:spPr>
          <a:xfrm rot="16200000">
            <a:off x="191706" y="2115912"/>
            <a:ext cx="776376" cy="665702"/>
          </a:xfrm>
        </p:spPr>
        <p:txBody>
          <a:bodyPr/>
          <a:lstStyle/>
          <a:p>
            <a:r>
              <a:rPr lang="it-IT" dirty="0"/>
              <a:t>01</a:t>
            </a:r>
          </a:p>
        </p:txBody>
      </p:sp>
      <p:sp>
        <p:nvSpPr>
          <p:cNvPr id="13" name="Segnaposto testo 12">
            <a:extLst>
              <a:ext uri="{FF2B5EF4-FFF2-40B4-BE49-F238E27FC236}">
                <a16:creationId xmlns:a16="http://schemas.microsoft.com/office/drawing/2014/main" id="{F1C60E62-88AE-4D98-BC7C-06BA71DE3857}"/>
              </a:ext>
            </a:extLst>
          </p:cNvPr>
          <p:cNvSpPr>
            <a:spLocks noGrp="1"/>
          </p:cNvSpPr>
          <p:nvPr>
            <p:ph type="body" sz="quarter" idx="24"/>
          </p:nvPr>
        </p:nvSpPr>
        <p:spPr>
          <a:xfrm rot="16200000">
            <a:off x="2324033" y="2115912"/>
            <a:ext cx="776376" cy="665702"/>
          </a:xfrm>
        </p:spPr>
        <p:txBody>
          <a:bodyPr/>
          <a:lstStyle/>
          <a:p>
            <a:r>
              <a:rPr lang="it-IT" dirty="0"/>
              <a:t>02</a:t>
            </a:r>
          </a:p>
        </p:txBody>
      </p:sp>
      <p:sp>
        <p:nvSpPr>
          <p:cNvPr id="14" name="Segnaposto testo 13">
            <a:extLst>
              <a:ext uri="{FF2B5EF4-FFF2-40B4-BE49-F238E27FC236}">
                <a16:creationId xmlns:a16="http://schemas.microsoft.com/office/drawing/2014/main" id="{C50E0F8E-19D4-4157-9C83-43DEC2DCDF13}"/>
              </a:ext>
            </a:extLst>
          </p:cNvPr>
          <p:cNvSpPr>
            <a:spLocks noGrp="1"/>
          </p:cNvSpPr>
          <p:nvPr>
            <p:ph type="body" sz="quarter" idx="25"/>
          </p:nvPr>
        </p:nvSpPr>
        <p:spPr>
          <a:xfrm rot="16200000">
            <a:off x="4515027" y="2115912"/>
            <a:ext cx="776376" cy="665702"/>
          </a:xfrm>
        </p:spPr>
        <p:txBody>
          <a:bodyPr/>
          <a:lstStyle/>
          <a:p>
            <a:r>
              <a:rPr lang="it-IT" dirty="0"/>
              <a:t>03</a:t>
            </a:r>
          </a:p>
        </p:txBody>
      </p:sp>
      <p:sp>
        <p:nvSpPr>
          <p:cNvPr id="15" name="Segnaposto testo 14">
            <a:extLst>
              <a:ext uri="{FF2B5EF4-FFF2-40B4-BE49-F238E27FC236}">
                <a16:creationId xmlns:a16="http://schemas.microsoft.com/office/drawing/2014/main" id="{0BE94C23-53CD-48BB-A7F3-9B6572AC8F73}"/>
              </a:ext>
            </a:extLst>
          </p:cNvPr>
          <p:cNvSpPr>
            <a:spLocks noGrp="1"/>
          </p:cNvSpPr>
          <p:nvPr>
            <p:ph type="body" sz="quarter" idx="26"/>
          </p:nvPr>
        </p:nvSpPr>
        <p:spPr>
          <a:xfrm rot="16200000">
            <a:off x="6674762" y="2115912"/>
            <a:ext cx="776376" cy="665702"/>
          </a:xfrm>
        </p:spPr>
        <p:txBody>
          <a:bodyPr/>
          <a:lstStyle/>
          <a:p>
            <a:r>
              <a:rPr lang="it-IT" dirty="0"/>
              <a:t>04</a:t>
            </a:r>
          </a:p>
        </p:txBody>
      </p:sp>
      <p:sp>
        <p:nvSpPr>
          <p:cNvPr id="16" name="Segnaposto testo 15">
            <a:extLst>
              <a:ext uri="{FF2B5EF4-FFF2-40B4-BE49-F238E27FC236}">
                <a16:creationId xmlns:a16="http://schemas.microsoft.com/office/drawing/2014/main" id="{761787CE-0ABF-4B77-8550-D70F298A705A}"/>
              </a:ext>
            </a:extLst>
          </p:cNvPr>
          <p:cNvSpPr>
            <a:spLocks noGrp="1"/>
          </p:cNvSpPr>
          <p:nvPr>
            <p:ph type="body" sz="quarter" idx="27"/>
          </p:nvPr>
        </p:nvSpPr>
        <p:spPr>
          <a:xfrm rot="16200000">
            <a:off x="8846462" y="2115912"/>
            <a:ext cx="776376" cy="665702"/>
          </a:xfrm>
        </p:spPr>
        <p:txBody>
          <a:bodyPr/>
          <a:lstStyle/>
          <a:p>
            <a:r>
              <a:rPr lang="it-IT" dirty="0"/>
              <a:t>05</a:t>
            </a:r>
          </a:p>
        </p:txBody>
      </p:sp>
      <p:sp>
        <p:nvSpPr>
          <p:cNvPr id="17" name="Segnaposto testo 16">
            <a:extLst>
              <a:ext uri="{FF2B5EF4-FFF2-40B4-BE49-F238E27FC236}">
                <a16:creationId xmlns:a16="http://schemas.microsoft.com/office/drawing/2014/main" id="{FED534C6-CBE1-423A-B921-31834D4393B9}"/>
              </a:ext>
            </a:extLst>
          </p:cNvPr>
          <p:cNvSpPr>
            <a:spLocks noGrp="1"/>
          </p:cNvSpPr>
          <p:nvPr>
            <p:ph type="body" sz="quarter" idx="28"/>
          </p:nvPr>
        </p:nvSpPr>
        <p:spPr>
          <a:xfrm>
            <a:off x="2498652" y="3736780"/>
            <a:ext cx="1890652" cy="1876932"/>
          </a:xfrm>
        </p:spPr>
        <p:txBody>
          <a:bodyPr/>
          <a:lstStyle/>
          <a:p>
            <a:r>
              <a:rPr lang="en-US" dirty="0"/>
              <a:t>Chapter Title</a:t>
            </a:r>
          </a:p>
          <a:p>
            <a:r>
              <a:rPr lang="en-US" dirty="0"/>
              <a:t>Chapter Title</a:t>
            </a:r>
          </a:p>
          <a:p>
            <a:r>
              <a:rPr lang="en-US" dirty="0"/>
              <a:t>Chapter Title</a:t>
            </a:r>
          </a:p>
          <a:p>
            <a:endParaRPr lang="en-US" dirty="0"/>
          </a:p>
          <a:p>
            <a:endParaRPr lang="it-IT" dirty="0"/>
          </a:p>
        </p:txBody>
      </p:sp>
      <p:sp>
        <p:nvSpPr>
          <p:cNvPr id="18" name="Segnaposto testo 17">
            <a:extLst>
              <a:ext uri="{FF2B5EF4-FFF2-40B4-BE49-F238E27FC236}">
                <a16:creationId xmlns:a16="http://schemas.microsoft.com/office/drawing/2014/main" id="{19F4B322-B8F5-465E-B0CE-CD1D7F4B56EC}"/>
              </a:ext>
            </a:extLst>
          </p:cNvPr>
          <p:cNvSpPr>
            <a:spLocks noGrp="1"/>
          </p:cNvSpPr>
          <p:nvPr>
            <p:ph type="body" sz="quarter" idx="29"/>
          </p:nvPr>
        </p:nvSpPr>
        <p:spPr>
          <a:xfrm>
            <a:off x="4662342" y="3736780"/>
            <a:ext cx="1890652" cy="1876932"/>
          </a:xfrm>
        </p:spPr>
        <p:txBody>
          <a:bodyPr/>
          <a:lstStyle/>
          <a:p>
            <a:r>
              <a:rPr lang="en-US" dirty="0"/>
              <a:t>Chapter Title</a:t>
            </a:r>
          </a:p>
          <a:p>
            <a:r>
              <a:rPr lang="en-US" dirty="0"/>
              <a:t>Chapter Title</a:t>
            </a:r>
          </a:p>
          <a:p>
            <a:r>
              <a:rPr lang="en-US" dirty="0"/>
              <a:t>Chapter Title</a:t>
            </a:r>
          </a:p>
          <a:p>
            <a:endParaRPr lang="en-US" dirty="0"/>
          </a:p>
          <a:p>
            <a:endParaRPr lang="it-IT" dirty="0"/>
          </a:p>
        </p:txBody>
      </p:sp>
      <p:sp>
        <p:nvSpPr>
          <p:cNvPr id="19" name="Segnaposto testo 18">
            <a:extLst>
              <a:ext uri="{FF2B5EF4-FFF2-40B4-BE49-F238E27FC236}">
                <a16:creationId xmlns:a16="http://schemas.microsoft.com/office/drawing/2014/main" id="{37B86E94-3A4A-4AE2-8C58-3DBFDFAB3DD2}"/>
              </a:ext>
            </a:extLst>
          </p:cNvPr>
          <p:cNvSpPr>
            <a:spLocks noGrp="1"/>
          </p:cNvSpPr>
          <p:nvPr>
            <p:ph type="body" sz="quarter" idx="30"/>
          </p:nvPr>
        </p:nvSpPr>
        <p:spPr>
          <a:xfrm>
            <a:off x="6826032" y="3736780"/>
            <a:ext cx="1890652" cy="1876932"/>
          </a:xfrm>
        </p:spPr>
        <p:txBody>
          <a:bodyPr/>
          <a:lstStyle/>
          <a:p>
            <a:r>
              <a:rPr lang="en-US" dirty="0"/>
              <a:t>Chapter Title</a:t>
            </a:r>
          </a:p>
          <a:p>
            <a:r>
              <a:rPr lang="en-US" dirty="0"/>
              <a:t>Chapter Title</a:t>
            </a:r>
          </a:p>
          <a:p>
            <a:r>
              <a:rPr lang="en-US" dirty="0"/>
              <a:t>Chapter Title</a:t>
            </a:r>
          </a:p>
          <a:p>
            <a:endParaRPr lang="en-US" dirty="0"/>
          </a:p>
          <a:p>
            <a:endParaRPr lang="it-IT" dirty="0"/>
          </a:p>
        </p:txBody>
      </p:sp>
      <p:sp>
        <p:nvSpPr>
          <p:cNvPr id="20" name="Segnaposto testo 19">
            <a:extLst>
              <a:ext uri="{FF2B5EF4-FFF2-40B4-BE49-F238E27FC236}">
                <a16:creationId xmlns:a16="http://schemas.microsoft.com/office/drawing/2014/main" id="{11AEF04B-635C-4331-AB5B-0A0E468AAB96}"/>
              </a:ext>
            </a:extLst>
          </p:cNvPr>
          <p:cNvSpPr>
            <a:spLocks noGrp="1"/>
          </p:cNvSpPr>
          <p:nvPr>
            <p:ph type="body" sz="quarter" idx="31"/>
          </p:nvPr>
        </p:nvSpPr>
        <p:spPr>
          <a:xfrm>
            <a:off x="8989722" y="3736780"/>
            <a:ext cx="1890652" cy="1876932"/>
          </a:xfrm>
        </p:spPr>
        <p:txBody>
          <a:bodyPr/>
          <a:lstStyle/>
          <a:p>
            <a:r>
              <a:rPr lang="en-US" dirty="0"/>
              <a:t>Chapter Title</a:t>
            </a:r>
          </a:p>
          <a:p>
            <a:r>
              <a:rPr lang="en-US" dirty="0"/>
              <a:t>Chapter Title</a:t>
            </a:r>
          </a:p>
          <a:p>
            <a:r>
              <a:rPr lang="en-US" dirty="0"/>
              <a:t>Chapter Title</a:t>
            </a:r>
          </a:p>
          <a:p>
            <a:endParaRPr lang="en-US" dirty="0"/>
          </a:p>
          <a:p>
            <a:endParaRPr lang="it-IT" dirty="0"/>
          </a:p>
        </p:txBody>
      </p:sp>
      <p:pic>
        <p:nvPicPr>
          <p:cNvPr id="28" name="Immagine 27">
            <a:extLst>
              <a:ext uri="{FF2B5EF4-FFF2-40B4-BE49-F238E27FC236}">
                <a16:creationId xmlns:a16="http://schemas.microsoft.com/office/drawing/2014/main" id="{96242321-959F-1B99-3025-EAE4E0A642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29" name="CasellaDiTesto 28">
            <a:extLst>
              <a:ext uri="{FF2B5EF4-FFF2-40B4-BE49-F238E27FC236}">
                <a16:creationId xmlns:a16="http://schemas.microsoft.com/office/drawing/2014/main" id="{981439E4-6280-F308-05F1-5A27690118C9}"/>
              </a:ext>
            </a:extLst>
          </p:cNvPr>
          <p:cNvSpPr txBox="1"/>
          <p:nvPr/>
        </p:nvSpPr>
        <p:spPr>
          <a:xfrm>
            <a:off x="2453053" y="1059622"/>
            <a:ext cx="7114448" cy="369332"/>
          </a:xfrm>
          <a:prstGeom prst="rect">
            <a:avLst/>
          </a:prstGeom>
          <a:noFill/>
        </p:spPr>
        <p:txBody>
          <a:bodyPr wrap="none" rtlCol="0">
            <a:spAutoFit/>
          </a:bodyPr>
          <a:lstStyle/>
          <a:p>
            <a:r>
              <a:rPr lang="it-IT" dirty="0">
                <a:solidFill>
                  <a:srgbClr val="FF0000"/>
                </a:solidFill>
                <a:highlight>
                  <a:srgbClr val="FFFF00"/>
                </a:highlight>
              </a:rPr>
              <a:t>TABLE OF CONTENTS IS NOT MANDATORY. REMOVE IF YOU WANT.</a:t>
            </a:r>
          </a:p>
        </p:txBody>
      </p:sp>
      <p:sp>
        <p:nvSpPr>
          <p:cNvPr id="30" name="CasellaDiTesto 29">
            <a:extLst>
              <a:ext uri="{FF2B5EF4-FFF2-40B4-BE49-F238E27FC236}">
                <a16:creationId xmlns:a16="http://schemas.microsoft.com/office/drawing/2014/main" id="{2C987254-0266-D8E6-2FDB-0E92EC72237C}"/>
              </a:ext>
            </a:extLst>
          </p:cNvPr>
          <p:cNvSpPr txBox="1"/>
          <p:nvPr/>
        </p:nvSpPr>
        <p:spPr>
          <a:xfrm>
            <a:off x="243705"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2</a:t>
            </a:r>
          </a:p>
        </p:txBody>
      </p:sp>
    </p:spTree>
    <p:extLst>
      <p:ext uri="{BB962C8B-B14F-4D97-AF65-F5344CB8AC3E}">
        <p14:creationId xmlns:p14="http://schemas.microsoft.com/office/powerpoint/2010/main" val="3896080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051AB9B2-5315-57F7-AAF7-C27C794EC8EC}"/>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4110"/>
            <a:ext cx="12192000" cy="6862110"/>
          </a:xfrm>
          <a:prstGeom prst="rect">
            <a:avLst/>
          </a:prstGeom>
        </p:spPr>
      </p:pic>
      <p:sp>
        <p:nvSpPr>
          <p:cNvPr id="2" name="Titolo 1">
            <a:extLst>
              <a:ext uri="{FF2B5EF4-FFF2-40B4-BE49-F238E27FC236}">
                <a16:creationId xmlns:a16="http://schemas.microsoft.com/office/drawing/2014/main" id="{64D34749-4E22-4C51-8D56-875FBC98E96F}"/>
              </a:ext>
            </a:extLst>
          </p:cNvPr>
          <p:cNvSpPr>
            <a:spLocks noGrp="1"/>
          </p:cNvSpPr>
          <p:nvPr>
            <p:ph type="title"/>
          </p:nvPr>
        </p:nvSpPr>
        <p:spPr>
          <a:xfrm>
            <a:off x="1460939" y="1418313"/>
            <a:ext cx="10396100" cy="1299008"/>
          </a:xfrm>
        </p:spPr>
        <p:txBody>
          <a:bodyPr/>
          <a:lstStyle/>
          <a:p>
            <a:r>
              <a:rPr lang="it-IT" dirty="0"/>
              <a:t>Section Title</a:t>
            </a:r>
          </a:p>
        </p:txBody>
      </p:sp>
      <p:sp>
        <p:nvSpPr>
          <p:cNvPr id="6" name="Segnaposto testo 5">
            <a:extLst>
              <a:ext uri="{FF2B5EF4-FFF2-40B4-BE49-F238E27FC236}">
                <a16:creationId xmlns:a16="http://schemas.microsoft.com/office/drawing/2014/main" id="{AE592BED-7591-48F7-81D0-20D55911E22D}"/>
              </a:ext>
            </a:extLst>
          </p:cNvPr>
          <p:cNvSpPr>
            <a:spLocks noGrp="1"/>
          </p:cNvSpPr>
          <p:nvPr>
            <p:ph type="body" sz="quarter" idx="13"/>
          </p:nvPr>
        </p:nvSpPr>
        <p:spPr>
          <a:xfrm>
            <a:off x="8765931" y="3961597"/>
            <a:ext cx="3091107" cy="2359025"/>
          </a:xfrm>
        </p:spPr>
        <p:txBody>
          <a:bodyPr/>
          <a:lstStyle/>
          <a:p>
            <a:r>
              <a:rPr lang="it-IT" dirty="0"/>
              <a:t>01</a:t>
            </a:r>
          </a:p>
        </p:txBody>
      </p:sp>
      <p:pic>
        <p:nvPicPr>
          <p:cNvPr id="4" name="Immagine 3">
            <a:extLst>
              <a:ext uri="{FF2B5EF4-FFF2-40B4-BE49-F238E27FC236}">
                <a16:creationId xmlns:a16="http://schemas.microsoft.com/office/drawing/2014/main" id="{747CB437-5B84-B26D-0EFC-4CDE415C0E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0939" y="586624"/>
            <a:ext cx="2131936" cy="831689"/>
          </a:xfrm>
          <a:prstGeom prst="rect">
            <a:avLst/>
          </a:prstGeom>
        </p:spPr>
      </p:pic>
    </p:spTree>
    <p:extLst>
      <p:ext uri="{BB962C8B-B14F-4D97-AF65-F5344CB8AC3E}">
        <p14:creationId xmlns:p14="http://schemas.microsoft.com/office/powerpoint/2010/main" val="1270366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7D1BF5-87C2-48DD-AB8C-CA3CACCAD616}"/>
              </a:ext>
            </a:extLst>
          </p:cNvPr>
          <p:cNvSpPr>
            <a:spLocks noGrp="1"/>
          </p:cNvSpPr>
          <p:nvPr>
            <p:ph type="title"/>
          </p:nvPr>
        </p:nvSpPr>
        <p:spPr>
          <a:xfrm>
            <a:off x="334964" y="230400"/>
            <a:ext cx="8640000" cy="840083"/>
          </a:xfrm>
        </p:spPr>
        <p:txBody>
          <a:bodyPr/>
          <a:lstStyle/>
          <a:p>
            <a:r>
              <a:rPr lang="it-IT" dirty="0"/>
              <a:t>Title</a:t>
            </a:r>
          </a:p>
        </p:txBody>
      </p:sp>
      <p:sp>
        <p:nvSpPr>
          <p:cNvPr id="6" name="Segnaposto testo 5">
            <a:extLst>
              <a:ext uri="{FF2B5EF4-FFF2-40B4-BE49-F238E27FC236}">
                <a16:creationId xmlns:a16="http://schemas.microsoft.com/office/drawing/2014/main" id="{52822CAF-BA6F-4E9D-86A5-64822FC205E8}"/>
              </a:ext>
            </a:extLst>
          </p:cNvPr>
          <p:cNvSpPr>
            <a:spLocks noGrp="1"/>
          </p:cNvSpPr>
          <p:nvPr>
            <p:ph type="body" sz="quarter" idx="13"/>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 </a:t>
            </a:r>
            <a:r>
              <a:rPr lang="it-IT" dirty="0" err="1"/>
              <a:t>Duis</a:t>
            </a:r>
            <a:r>
              <a:rPr lang="it-IT" dirty="0"/>
              <a:t> </a:t>
            </a:r>
            <a:r>
              <a:rPr lang="it-IT" dirty="0" err="1"/>
              <a:t>aute</a:t>
            </a:r>
            <a:r>
              <a:rPr lang="it-IT" dirty="0"/>
              <a:t> </a:t>
            </a:r>
            <a:r>
              <a:rPr lang="it-IT" dirty="0" err="1"/>
              <a:t>irure</a:t>
            </a:r>
            <a:r>
              <a:rPr lang="it-IT" dirty="0"/>
              <a:t> </a:t>
            </a:r>
            <a:r>
              <a:rPr lang="it-IT" dirty="0" err="1"/>
              <a:t>dolor</a:t>
            </a:r>
            <a:r>
              <a:rPr lang="it-IT" dirty="0"/>
              <a:t> in </a:t>
            </a:r>
            <a:r>
              <a:rPr lang="it-IT" dirty="0" err="1"/>
              <a:t>reprehenderit</a:t>
            </a:r>
            <a:r>
              <a:rPr lang="it-IT" dirty="0"/>
              <a:t> in </a:t>
            </a:r>
            <a:r>
              <a:rPr lang="it-IT" dirty="0" err="1"/>
              <a:t>voluptate</a:t>
            </a:r>
            <a:r>
              <a:rPr lang="it-IT" dirty="0"/>
              <a:t> </a:t>
            </a:r>
            <a:r>
              <a:rPr lang="it-IT" dirty="0" err="1"/>
              <a:t>velit</a:t>
            </a:r>
            <a:r>
              <a:rPr lang="it-IT" dirty="0"/>
              <a:t> esse </a:t>
            </a:r>
            <a:r>
              <a:rPr lang="it-IT" dirty="0" err="1"/>
              <a:t>cillum</a:t>
            </a:r>
            <a:r>
              <a:rPr lang="it-IT" dirty="0"/>
              <a:t> dolore </a:t>
            </a:r>
            <a:r>
              <a:rPr lang="it-IT" dirty="0" err="1"/>
              <a:t>eu</a:t>
            </a:r>
            <a:r>
              <a:rPr lang="it-IT" dirty="0"/>
              <a:t> </a:t>
            </a:r>
            <a:r>
              <a:rPr lang="it-IT" dirty="0" err="1"/>
              <a:t>fugiat</a:t>
            </a:r>
            <a:r>
              <a:rPr lang="it-IT" dirty="0"/>
              <a:t> nulla </a:t>
            </a:r>
            <a:r>
              <a:rPr lang="it-IT" dirty="0" err="1"/>
              <a:t>pariatur</a:t>
            </a:r>
            <a:r>
              <a:rPr lang="it-IT" dirty="0"/>
              <a:t>. </a:t>
            </a:r>
            <a:r>
              <a:rPr lang="it-IT" dirty="0" err="1"/>
              <a:t>Excepteur</a:t>
            </a:r>
            <a:r>
              <a:rPr lang="it-IT" dirty="0"/>
              <a:t> </a:t>
            </a:r>
            <a:r>
              <a:rPr lang="it-IT" dirty="0" err="1"/>
              <a:t>sint</a:t>
            </a:r>
            <a:r>
              <a:rPr lang="it-IT" dirty="0"/>
              <a:t> </a:t>
            </a:r>
            <a:r>
              <a:rPr lang="it-IT" dirty="0" err="1"/>
              <a:t>occaecat</a:t>
            </a:r>
            <a:r>
              <a:rPr lang="it-IT" dirty="0"/>
              <a:t> </a:t>
            </a:r>
            <a:r>
              <a:rPr lang="it-IT" dirty="0" err="1"/>
              <a:t>cupidatat</a:t>
            </a:r>
            <a:r>
              <a:rPr lang="it-IT" dirty="0"/>
              <a:t> non </a:t>
            </a:r>
            <a:r>
              <a:rPr lang="it-IT" dirty="0" err="1"/>
              <a:t>proident</a:t>
            </a:r>
            <a:r>
              <a:rPr lang="it-IT" dirty="0"/>
              <a:t>, </a:t>
            </a:r>
            <a:r>
              <a:rPr lang="it-IT" dirty="0" err="1"/>
              <a:t>sunt</a:t>
            </a:r>
            <a:r>
              <a:rPr lang="it-IT" dirty="0"/>
              <a:t> in culpa qui officia </a:t>
            </a:r>
            <a:r>
              <a:rPr lang="it-IT" dirty="0" err="1"/>
              <a:t>deserunt</a:t>
            </a:r>
            <a:r>
              <a:rPr lang="it-IT" dirty="0"/>
              <a:t> </a:t>
            </a:r>
            <a:r>
              <a:rPr lang="it-IT" dirty="0" err="1"/>
              <a:t>mollit</a:t>
            </a:r>
            <a:r>
              <a:rPr lang="it-IT" dirty="0"/>
              <a:t> </a:t>
            </a:r>
            <a:r>
              <a:rPr lang="it-IT" dirty="0" err="1"/>
              <a:t>anim</a:t>
            </a:r>
            <a:r>
              <a:rPr lang="it-IT" dirty="0"/>
              <a:t> id est </a:t>
            </a:r>
            <a:r>
              <a:rPr lang="it-IT" dirty="0" err="1"/>
              <a:t>laborum</a:t>
            </a:r>
            <a:endParaRPr lang="it-IT" dirty="0"/>
          </a:p>
        </p:txBody>
      </p:sp>
      <p:pic>
        <p:nvPicPr>
          <p:cNvPr id="7" name="Immagine 6">
            <a:extLst>
              <a:ext uri="{FF2B5EF4-FFF2-40B4-BE49-F238E27FC236}">
                <a16:creationId xmlns:a16="http://schemas.microsoft.com/office/drawing/2014/main" id="{44D04AB9-560A-A0E2-2AA6-074D43E91A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D83BE595-A934-B882-FEA1-0479FF6CAB37}"/>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4</a:t>
            </a:r>
          </a:p>
        </p:txBody>
      </p:sp>
    </p:spTree>
    <p:extLst>
      <p:ext uri="{BB962C8B-B14F-4D97-AF65-F5344CB8AC3E}">
        <p14:creationId xmlns:p14="http://schemas.microsoft.com/office/powerpoint/2010/main" val="554448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7D1BF5-87C2-48DD-AB8C-CA3CACCAD616}"/>
              </a:ext>
            </a:extLst>
          </p:cNvPr>
          <p:cNvSpPr>
            <a:spLocks noGrp="1"/>
          </p:cNvSpPr>
          <p:nvPr>
            <p:ph type="title"/>
          </p:nvPr>
        </p:nvSpPr>
        <p:spPr>
          <a:xfrm>
            <a:off x="334964" y="230400"/>
            <a:ext cx="8640000" cy="840083"/>
          </a:xfrm>
        </p:spPr>
        <p:txBody>
          <a:bodyPr/>
          <a:lstStyle/>
          <a:p>
            <a:r>
              <a:rPr lang="it-IT" dirty="0"/>
              <a:t>Title</a:t>
            </a:r>
          </a:p>
        </p:txBody>
      </p:sp>
      <p:sp>
        <p:nvSpPr>
          <p:cNvPr id="6" name="Segnaposto testo 5">
            <a:extLst>
              <a:ext uri="{FF2B5EF4-FFF2-40B4-BE49-F238E27FC236}">
                <a16:creationId xmlns:a16="http://schemas.microsoft.com/office/drawing/2014/main" id="{52822CAF-BA6F-4E9D-86A5-64822FC205E8}"/>
              </a:ext>
            </a:extLst>
          </p:cNvPr>
          <p:cNvSpPr>
            <a:spLocks noGrp="1"/>
          </p:cNvSpPr>
          <p:nvPr>
            <p:ph type="body" sz="quarter" idx="13"/>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a:t>
            </a:r>
          </a:p>
        </p:txBody>
      </p:sp>
      <p:cxnSp>
        <p:nvCxnSpPr>
          <p:cNvPr id="8" name="Connettore diritto 7">
            <a:extLst>
              <a:ext uri="{FF2B5EF4-FFF2-40B4-BE49-F238E27FC236}">
                <a16:creationId xmlns:a16="http://schemas.microsoft.com/office/drawing/2014/main" id="{FB0D1483-67AD-4D65-8F71-F2F1ED1C9798}"/>
              </a:ext>
            </a:extLst>
          </p:cNvPr>
          <p:cNvCxnSpPr>
            <a:cxnSpLocks/>
          </p:cNvCxnSpPr>
          <p:nvPr/>
        </p:nvCxnSpPr>
        <p:spPr>
          <a:xfrm>
            <a:off x="0" y="4188904"/>
            <a:ext cx="1219200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7" name="Gruppo 6">
            <a:extLst>
              <a:ext uri="{FF2B5EF4-FFF2-40B4-BE49-F238E27FC236}">
                <a16:creationId xmlns:a16="http://schemas.microsoft.com/office/drawing/2014/main" id="{B401BAFD-2844-4017-A72C-16863425D333}"/>
              </a:ext>
            </a:extLst>
          </p:cNvPr>
          <p:cNvGrpSpPr/>
          <p:nvPr/>
        </p:nvGrpSpPr>
        <p:grpSpPr>
          <a:xfrm>
            <a:off x="715536" y="3769839"/>
            <a:ext cx="1534970" cy="1129385"/>
            <a:chOff x="801811" y="3769839"/>
            <a:chExt cx="1534970" cy="1129385"/>
          </a:xfrm>
        </p:grpSpPr>
        <p:sp>
          <p:nvSpPr>
            <p:cNvPr id="10" name="Rettangolo con angoli arrotondati 9">
              <a:extLst>
                <a:ext uri="{FF2B5EF4-FFF2-40B4-BE49-F238E27FC236}">
                  <a16:creationId xmlns:a16="http://schemas.microsoft.com/office/drawing/2014/main" id="{DB610508-BDB6-442E-BD22-57006E4101D5}"/>
                </a:ext>
              </a:extLst>
            </p:cNvPr>
            <p:cNvSpPr/>
            <p:nvPr/>
          </p:nvSpPr>
          <p:spPr>
            <a:xfrm>
              <a:off x="801811" y="4418822"/>
              <a:ext cx="1534970" cy="480402"/>
            </a:xfrm>
            <a:prstGeom prst="roundRect">
              <a:avLst>
                <a:gd name="adj" fmla="val 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1100" b="1" dirty="0" err="1">
                  <a:solidFill>
                    <a:schemeClr val="accent1"/>
                  </a:solidFill>
                </a:rPr>
                <a:t>Lorem</a:t>
              </a:r>
              <a:r>
                <a:rPr lang="it-IT" sz="1100" b="1" dirty="0">
                  <a:solidFill>
                    <a:schemeClr val="accent1"/>
                  </a:solidFill>
                </a:rPr>
                <a:t> </a:t>
              </a:r>
              <a:r>
                <a:rPr lang="it-IT" sz="1100" b="1" dirty="0" err="1">
                  <a:solidFill>
                    <a:schemeClr val="accent1"/>
                  </a:solidFill>
                </a:rPr>
                <a:t>ipsum</a:t>
              </a:r>
              <a:endParaRPr lang="it-IT" sz="1100" b="1" dirty="0">
                <a:solidFill>
                  <a:schemeClr val="accent1"/>
                </a:solidFill>
              </a:endParaRPr>
            </a:p>
          </p:txBody>
        </p:sp>
        <p:sp>
          <p:nvSpPr>
            <p:cNvPr id="13" name="Ovale 12">
              <a:extLst>
                <a:ext uri="{FF2B5EF4-FFF2-40B4-BE49-F238E27FC236}">
                  <a16:creationId xmlns:a16="http://schemas.microsoft.com/office/drawing/2014/main" id="{BF361313-B068-4639-937E-AA35C188DCAF}"/>
                </a:ext>
              </a:extLst>
            </p:cNvPr>
            <p:cNvSpPr/>
            <p:nvPr/>
          </p:nvSpPr>
          <p:spPr>
            <a:xfrm>
              <a:off x="1497296" y="4116904"/>
              <a:ext cx="144000" cy="144000"/>
            </a:xfrm>
            <a:prstGeom prst="ellipse">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Rettangolo con angoli arrotondati 20">
              <a:extLst>
                <a:ext uri="{FF2B5EF4-FFF2-40B4-BE49-F238E27FC236}">
                  <a16:creationId xmlns:a16="http://schemas.microsoft.com/office/drawing/2014/main" id="{4E83B601-AD92-4134-8C1B-7BB0FD1D3C0E}"/>
                </a:ext>
              </a:extLst>
            </p:cNvPr>
            <p:cNvSpPr/>
            <p:nvPr/>
          </p:nvSpPr>
          <p:spPr>
            <a:xfrm>
              <a:off x="801811" y="3769839"/>
              <a:ext cx="1534970" cy="178677"/>
            </a:xfrm>
            <a:prstGeom prst="roundRect">
              <a:avLst>
                <a:gd name="adj" fmla="val 0"/>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800" b="1" dirty="0">
                  <a:solidFill>
                    <a:schemeClr val="accent1"/>
                  </a:solidFill>
                </a:rPr>
                <a:t>LOREM IPSUM</a:t>
              </a:r>
            </a:p>
          </p:txBody>
        </p:sp>
      </p:grpSp>
      <p:grpSp>
        <p:nvGrpSpPr>
          <p:cNvPr id="49" name="Gruppo 48">
            <a:extLst>
              <a:ext uri="{FF2B5EF4-FFF2-40B4-BE49-F238E27FC236}">
                <a16:creationId xmlns:a16="http://schemas.microsoft.com/office/drawing/2014/main" id="{4359C694-53C1-488A-AFB2-E48227D4A7EF}"/>
              </a:ext>
            </a:extLst>
          </p:cNvPr>
          <p:cNvGrpSpPr/>
          <p:nvPr/>
        </p:nvGrpSpPr>
        <p:grpSpPr>
          <a:xfrm>
            <a:off x="2907472" y="3769839"/>
            <a:ext cx="1534970" cy="1129385"/>
            <a:chOff x="801811" y="3769839"/>
            <a:chExt cx="1534970" cy="1129385"/>
          </a:xfrm>
        </p:grpSpPr>
        <p:sp>
          <p:nvSpPr>
            <p:cNvPr id="50" name="Rettangolo con angoli arrotondati 49">
              <a:extLst>
                <a:ext uri="{FF2B5EF4-FFF2-40B4-BE49-F238E27FC236}">
                  <a16:creationId xmlns:a16="http://schemas.microsoft.com/office/drawing/2014/main" id="{2E2612FE-61E7-4B94-84F7-7B950617EAB4}"/>
                </a:ext>
              </a:extLst>
            </p:cNvPr>
            <p:cNvSpPr/>
            <p:nvPr/>
          </p:nvSpPr>
          <p:spPr>
            <a:xfrm>
              <a:off x="801811" y="4418822"/>
              <a:ext cx="1534970" cy="480402"/>
            </a:xfrm>
            <a:prstGeom prst="roundRect">
              <a:avLst>
                <a:gd name="adj" fmla="val 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1100" b="1" dirty="0" err="1">
                  <a:solidFill>
                    <a:schemeClr val="accent1"/>
                  </a:solidFill>
                </a:rPr>
                <a:t>Lorem</a:t>
              </a:r>
              <a:r>
                <a:rPr lang="it-IT" sz="1100" b="1" dirty="0">
                  <a:solidFill>
                    <a:schemeClr val="accent1"/>
                  </a:solidFill>
                </a:rPr>
                <a:t> </a:t>
              </a:r>
              <a:r>
                <a:rPr lang="it-IT" sz="1100" b="1" dirty="0" err="1">
                  <a:solidFill>
                    <a:schemeClr val="accent1"/>
                  </a:solidFill>
                </a:rPr>
                <a:t>ipsum</a:t>
              </a:r>
              <a:endParaRPr lang="it-IT" sz="1100" b="1" dirty="0">
                <a:solidFill>
                  <a:schemeClr val="accent1"/>
                </a:solidFill>
              </a:endParaRPr>
            </a:p>
          </p:txBody>
        </p:sp>
        <p:sp>
          <p:nvSpPr>
            <p:cNvPr id="51" name="Ovale 50">
              <a:extLst>
                <a:ext uri="{FF2B5EF4-FFF2-40B4-BE49-F238E27FC236}">
                  <a16:creationId xmlns:a16="http://schemas.microsoft.com/office/drawing/2014/main" id="{3C10C9E4-FAD2-42A0-8DD2-41477E321C54}"/>
                </a:ext>
              </a:extLst>
            </p:cNvPr>
            <p:cNvSpPr/>
            <p:nvPr/>
          </p:nvSpPr>
          <p:spPr>
            <a:xfrm>
              <a:off x="1497296" y="4116904"/>
              <a:ext cx="144000" cy="144000"/>
            </a:xfrm>
            <a:prstGeom prst="ellipse">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2" name="Rettangolo con angoli arrotondati 51">
              <a:extLst>
                <a:ext uri="{FF2B5EF4-FFF2-40B4-BE49-F238E27FC236}">
                  <a16:creationId xmlns:a16="http://schemas.microsoft.com/office/drawing/2014/main" id="{35690A0E-ACEB-4A01-AEB0-B8C199BADB3F}"/>
                </a:ext>
              </a:extLst>
            </p:cNvPr>
            <p:cNvSpPr/>
            <p:nvPr/>
          </p:nvSpPr>
          <p:spPr>
            <a:xfrm>
              <a:off x="801811" y="3769839"/>
              <a:ext cx="1534970" cy="178677"/>
            </a:xfrm>
            <a:prstGeom prst="roundRect">
              <a:avLst>
                <a:gd name="adj" fmla="val 0"/>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800" b="1" dirty="0">
                  <a:solidFill>
                    <a:schemeClr val="accent1"/>
                  </a:solidFill>
                </a:rPr>
                <a:t>LOREM IPSUM</a:t>
              </a:r>
            </a:p>
          </p:txBody>
        </p:sp>
      </p:grpSp>
      <p:grpSp>
        <p:nvGrpSpPr>
          <p:cNvPr id="53" name="Gruppo 52">
            <a:extLst>
              <a:ext uri="{FF2B5EF4-FFF2-40B4-BE49-F238E27FC236}">
                <a16:creationId xmlns:a16="http://schemas.microsoft.com/office/drawing/2014/main" id="{9E5F7DF8-A202-4AD9-8756-18925D8FD389}"/>
              </a:ext>
            </a:extLst>
          </p:cNvPr>
          <p:cNvGrpSpPr/>
          <p:nvPr/>
        </p:nvGrpSpPr>
        <p:grpSpPr>
          <a:xfrm>
            <a:off x="5099408" y="3769839"/>
            <a:ext cx="1534970" cy="1129385"/>
            <a:chOff x="801811" y="3769839"/>
            <a:chExt cx="1534970" cy="1129385"/>
          </a:xfrm>
        </p:grpSpPr>
        <p:sp>
          <p:nvSpPr>
            <p:cNvPr id="54" name="Rettangolo con angoli arrotondati 53">
              <a:extLst>
                <a:ext uri="{FF2B5EF4-FFF2-40B4-BE49-F238E27FC236}">
                  <a16:creationId xmlns:a16="http://schemas.microsoft.com/office/drawing/2014/main" id="{6F1F3C25-F028-44D2-9608-1A6026CDD03D}"/>
                </a:ext>
              </a:extLst>
            </p:cNvPr>
            <p:cNvSpPr/>
            <p:nvPr/>
          </p:nvSpPr>
          <p:spPr>
            <a:xfrm>
              <a:off x="801811" y="4418822"/>
              <a:ext cx="1534970" cy="480402"/>
            </a:xfrm>
            <a:prstGeom prst="roundRect">
              <a:avLst>
                <a:gd name="adj" fmla="val 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1100" b="1" dirty="0" err="1">
                  <a:solidFill>
                    <a:schemeClr val="accent1"/>
                  </a:solidFill>
                </a:rPr>
                <a:t>Lorem</a:t>
              </a:r>
              <a:r>
                <a:rPr lang="it-IT" sz="1100" b="1" dirty="0">
                  <a:solidFill>
                    <a:schemeClr val="accent1"/>
                  </a:solidFill>
                </a:rPr>
                <a:t> </a:t>
              </a:r>
              <a:r>
                <a:rPr lang="it-IT" sz="1100" b="1" dirty="0" err="1">
                  <a:solidFill>
                    <a:schemeClr val="accent1"/>
                  </a:solidFill>
                </a:rPr>
                <a:t>ipsum</a:t>
              </a:r>
              <a:endParaRPr lang="it-IT" sz="1100" b="1" dirty="0">
                <a:solidFill>
                  <a:schemeClr val="accent1"/>
                </a:solidFill>
              </a:endParaRPr>
            </a:p>
          </p:txBody>
        </p:sp>
        <p:sp>
          <p:nvSpPr>
            <p:cNvPr id="55" name="Ovale 54">
              <a:extLst>
                <a:ext uri="{FF2B5EF4-FFF2-40B4-BE49-F238E27FC236}">
                  <a16:creationId xmlns:a16="http://schemas.microsoft.com/office/drawing/2014/main" id="{8501CF9F-40A1-4852-B550-096090780AA7}"/>
                </a:ext>
              </a:extLst>
            </p:cNvPr>
            <p:cNvSpPr/>
            <p:nvPr/>
          </p:nvSpPr>
          <p:spPr>
            <a:xfrm>
              <a:off x="1497296" y="4116904"/>
              <a:ext cx="144000" cy="144000"/>
            </a:xfrm>
            <a:prstGeom prst="ellipse">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6" name="Rettangolo con angoli arrotondati 55">
              <a:extLst>
                <a:ext uri="{FF2B5EF4-FFF2-40B4-BE49-F238E27FC236}">
                  <a16:creationId xmlns:a16="http://schemas.microsoft.com/office/drawing/2014/main" id="{F2BC6C05-706E-4778-8985-F3F0DCCD184D}"/>
                </a:ext>
              </a:extLst>
            </p:cNvPr>
            <p:cNvSpPr/>
            <p:nvPr/>
          </p:nvSpPr>
          <p:spPr>
            <a:xfrm>
              <a:off x="801811" y="3769839"/>
              <a:ext cx="1534970" cy="178677"/>
            </a:xfrm>
            <a:prstGeom prst="roundRect">
              <a:avLst>
                <a:gd name="adj" fmla="val 0"/>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800" b="1" dirty="0">
                  <a:solidFill>
                    <a:schemeClr val="accent1"/>
                  </a:solidFill>
                </a:rPr>
                <a:t>LOREM IPSUM</a:t>
              </a:r>
            </a:p>
          </p:txBody>
        </p:sp>
      </p:grpSp>
      <p:grpSp>
        <p:nvGrpSpPr>
          <p:cNvPr id="57" name="Gruppo 56">
            <a:extLst>
              <a:ext uri="{FF2B5EF4-FFF2-40B4-BE49-F238E27FC236}">
                <a16:creationId xmlns:a16="http://schemas.microsoft.com/office/drawing/2014/main" id="{EA6BF76A-F9F1-44FD-845B-7E7F940D019B}"/>
              </a:ext>
            </a:extLst>
          </p:cNvPr>
          <p:cNvGrpSpPr/>
          <p:nvPr/>
        </p:nvGrpSpPr>
        <p:grpSpPr>
          <a:xfrm>
            <a:off x="7291344" y="3769839"/>
            <a:ext cx="1534970" cy="1129385"/>
            <a:chOff x="801811" y="3769839"/>
            <a:chExt cx="1534970" cy="1129385"/>
          </a:xfrm>
        </p:grpSpPr>
        <p:sp>
          <p:nvSpPr>
            <p:cNvPr id="58" name="Rettangolo con angoli arrotondati 57">
              <a:extLst>
                <a:ext uri="{FF2B5EF4-FFF2-40B4-BE49-F238E27FC236}">
                  <a16:creationId xmlns:a16="http://schemas.microsoft.com/office/drawing/2014/main" id="{AA77A451-CC84-428A-92DA-80699358BEA2}"/>
                </a:ext>
              </a:extLst>
            </p:cNvPr>
            <p:cNvSpPr/>
            <p:nvPr/>
          </p:nvSpPr>
          <p:spPr>
            <a:xfrm>
              <a:off x="801811" y="4418822"/>
              <a:ext cx="1534970" cy="480402"/>
            </a:xfrm>
            <a:prstGeom prst="roundRect">
              <a:avLst>
                <a:gd name="adj" fmla="val 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1100" b="1" dirty="0" err="1">
                  <a:solidFill>
                    <a:schemeClr val="accent1"/>
                  </a:solidFill>
                </a:rPr>
                <a:t>Lorem</a:t>
              </a:r>
              <a:r>
                <a:rPr lang="it-IT" sz="1100" b="1" dirty="0">
                  <a:solidFill>
                    <a:schemeClr val="accent1"/>
                  </a:solidFill>
                </a:rPr>
                <a:t> </a:t>
              </a:r>
              <a:r>
                <a:rPr lang="it-IT" sz="1100" b="1" dirty="0" err="1">
                  <a:solidFill>
                    <a:schemeClr val="accent1"/>
                  </a:solidFill>
                </a:rPr>
                <a:t>ipsum</a:t>
              </a:r>
              <a:endParaRPr lang="it-IT" sz="1100" b="1" dirty="0">
                <a:solidFill>
                  <a:schemeClr val="accent1"/>
                </a:solidFill>
              </a:endParaRPr>
            </a:p>
          </p:txBody>
        </p:sp>
        <p:sp>
          <p:nvSpPr>
            <p:cNvPr id="59" name="Ovale 58">
              <a:extLst>
                <a:ext uri="{FF2B5EF4-FFF2-40B4-BE49-F238E27FC236}">
                  <a16:creationId xmlns:a16="http://schemas.microsoft.com/office/drawing/2014/main" id="{1E653C27-64BD-42DC-902A-54DA20524EBF}"/>
                </a:ext>
              </a:extLst>
            </p:cNvPr>
            <p:cNvSpPr/>
            <p:nvPr/>
          </p:nvSpPr>
          <p:spPr>
            <a:xfrm>
              <a:off x="1497296" y="4116904"/>
              <a:ext cx="144000" cy="144000"/>
            </a:xfrm>
            <a:prstGeom prst="ellipse">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0" name="Rettangolo con angoli arrotondati 59">
              <a:extLst>
                <a:ext uri="{FF2B5EF4-FFF2-40B4-BE49-F238E27FC236}">
                  <a16:creationId xmlns:a16="http://schemas.microsoft.com/office/drawing/2014/main" id="{35A451A7-201C-43C7-9B43-42BA65BD3480}"/>
                </a:ext>
              </a:extLst>
            </p:cNvPr>
            <p:cNvSpPr/>
            <p:nvPr/>
          </p:nvSpPr>
          <p:spPr>
            <a:xfrm>
              <a:off x="801811" y="3769839"/>
              <a:ext cx="1534970" cy="178677"/>
            </a:xfrm>
            <a:prstGeom prst="roundRect">
              <a:avLst>
                <a:gd name="adj" fmla="val 0"/>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800" b="1" dirty="0">
                  <a:solidFill>
                    <a:schemeClr val="accent1"/>
                  </a:solidFill>
                </a:rPr>
                <a:t>LOREM IPSUM</a:t>
              </a:r>
            </a:p>
          </p:txBody>
        </p:sp>
      </p:grpSp>
      <p:grpSp>
        <p:nvGrpSpPr>
          <p:cNvPr id="61" name="Gruppo 60">
            <a:extLst>
              <a:ext uri="{FF2B5EF4-FFF2-40B4-BE49-F238E27FC236}">
                <a16:creationId xmlns:a16="http://schemas.microsoft.com/office/drawing/2014/main" id="{E681ED6B-9F84-4815-BE86-499949DD4DC5}"/>
              </a:ext>
            </a:extLst>
          </p:cNvPr>
          <p:cNvGrpSpPr/>
          <p:nvPr/>
        </p:nvGrpSpPr>
        <p:grpSpPr>
          <a:xfrm>
            <a:off x="9483281" y="3769839"/>
            <a:ext cx="1534970" cy="1129385"/>
            <a:chOff x="801811" y="3769839"/>
            <a:chExt cx="1534970" cy="1129385"/>
          </a:xfrm>
        </p:grpSpPr>
        <p:sp>
          <p:nvSpPr>
            <p:cNvPr id="62" name="Rettangolo con angoli arrotondati 61">
              <a:extLst>
                <a:ext uri="{FF2B5EF4-FFF2-40B4-BE49-F238E27FC236}">
                  <a16:creationId xmlns:a16="http://schemas.microsoft.com/office/drawing/2014/main" id="{1AC44512-2476-471C-A4FA-FE43ADD8DC10}"/>
                </a:ext>
              </a:extLst>
            </p:cNvPr>
            <p:cNvSpPr/>
            <p:nvPr/>
          </p:nvSpPr>
          <p:spPr>
            <a:xfrm>
              <a:off x="801811" y="4418822"/>
              <a:ext cx="1534970" cy="480402"/>
            </a:xfrm>
            <a:prstGeom prst="roundRect">
              <a:avLst>
                <a:gd name="adj" fmla="val 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1100" b="1" dirty="0" err="1">
                  <a:solidFill>
                    <a:schemeClr val="accent1"/>
                  </a:solidFill>
                </a:rPr>
                <a:t>Lorem</a:t>
              </a:r>
              <a:r>
                <a:rPr lang="it-IT" sz="1100" b="1" dirty="0">
                  <a:solidFill>
                    <a:schemeClr val="accent1"/>
                  </a:solidFill>
                </a:rPr>
                <a:t> </a:t>
              </a:r>
              <a:r>
                <a:rPr lang="it-IT" sz="1100" b="1" dirty="0" err="1">
                  <a:solidFill>
                    <a:schemeClr val="accent1"/>
                  </a:solidFill>
                </a:rPr>
                <a:t>ipsum</a:t>
              </a:r>
              <a:endParaRPr lang="it-IT" sz="1100" b="1" dirty="0">
                <a:solidFill>
                  <a:schemeClr val="accent1"/>
                </a:solidFill>
              </a:endParaRPr>
            </a:p>
          </p:txBody>
        </p:sp>
        <p:sp>
          <p:nvSpPr>
            <p:cNvPr id="63" name="Ovale 62">
              <a:extLst>
                <a:ext uri="{FF2B5EF4-FFF2-40B4-BE49-F238E27FC236}">
                  <a16:creationId xmlns:a16="http://schemas.microsoft.com/office/drawing/2014/main" id="{8FE485DC-463A-42C8-BF59-72C3C5C202AA}"/>
                </a:ext>
              </a:extLst>
            </p:cNvPr>
            <p:cNvSpPr/>
            <p:nvPr/>
          </p:nvSpPr>
          <p:spPr>
            <a:xfrm>
              <a:off x="1497296" y="4116904"/>
              <a:ext cx="144000" cy="144000"/>
            </a:xfrm>
            <a:prstGeom prst="ellipse">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4" name="Rettangolo con angoli arrotondati 63">
              <a:extLst>
                <a:ext uri="{FF2B5EF4-FFF2-40B4-BE49-F238E27FC236}">
                  <a16:creationId xmlns:a16="http://schemas.microsoft.com/office/drawing/2014/main" id="{455F8FEB-A646-4EA9-BCE0-C7D0385FA874}"/>
                </a:ext>
              </a:extLst>
            </p:cNvPr>
            <p:cNvSpPr/>
            <p:nvPr/>
          </p:nvSpPr>
          <p:spPr>
            <a:xfrm>
              <a:off x="801811" y="3769839"/>
              <a:ext cx="1534970" cy="178677"/>
            </a:xfrm>
            <a:prstGeom prst="roundRect">
              <a:avLst>
                <a:gd name="adj" fmla="val 0"/>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sz="800" b="1" dirty="0">
                  <a:solidFill>
                    <a:schemeClr val="accent1"/>
                  </a:solidFill>
                </a:rPr>
                <a:t>LOREM IPSUM</a:t>
              </a:r>
            </a:p>
          </p:txBody>
        </p:sp>
      </p:grpSp>
      <p:pic>
        <p:nvPicPr>
          <p:cNvPr id="9" name="Immagine 8">
            <a:extLst>
              <a:ext uri="{FF2B5EF4-FFF2-40B4-BE49-F238E27FC236}">
                <a16:creationId xmlns:a16="http://schemas.microsoft.com/office/drawing/2014/main" id="{9096B9E0-A173-3B36-7CFD-B3235A0B85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78FA0ACE-5AC1-8D72-DA71-9240CDCEC671}"/>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5</a:t>
            </a:r>
          </a:p>
        </p:txBody>
      </p:sp>
    </p:spTree>
    <p:extLst>
      <p:ext uri="{BB962C8B-B14F-4D97-AF65-F5344CB8AC3E}">
        <p14:creationId xmlns:p14="http://schemas.microsoft.com/office/powerpoint/2010/main" val="2136935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7D1BF5-87C2-48DD-AB8C-CA3CACCAD616}"/>
              </a:ext>
            </a:extLst>
          </p:cNvPr>
          <p:cNvSpPr>
            <a:spLocks noGrp="1"/>
          </p:cNvSpPr>
          <p:nvPr>
            <p:ph type="title"/>
          </p:nvPr>
        </p:nvSpPr>
        <p:spPr>
          <a:xfrm>
            <a:off x="334963" y="230400"/>
            <a:ext cx="11522075" cy="840083"/>
          </a:xfrm>
        </p:spPr>
        <p:txBody>
          <a:bodyPr/>
          <a:lstStyle/>
          <a:p>
            <a:r>
              <a:rPr lang="it-IT" dirty="0"/>
              <a:t>Title</a:t>
            </a:r>
          </a:p>
        </p:txBody>
      </p:sp>
      <p:sp>
        <p:nvSpPr>
          <p:cNvPr id="6" name="Segnaposto testo 5">
            <a:extLst>
              <a:ext uri="{FF2B5EF4-FFF2-40B4-BE49-F238E27FC236}">
                <a16:creationId xmlns:a16="http://schemas.microsoft.com/office/drawing/2014/main" id="{52822CAF-BA6F-4E9D-86A5-64822FC205E8}"/>
              </a:ext>
            </a:extLst>
          </p:cNvPr>
          <p:cNvSpPr>
            <a:spLocks noGrp="1"/>
          </p:cNvSpPr>
          <p:nvPr>
            <p:ph type="body" sz="quarter" idx="13"/>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 </a:t>
            </a:r>
            <a:r>
              <a:rPr lang="it-IT" dirty="0" err="1"/>
              <a:t>Duis</a:t>
            </a:r>
            <a:r>
              <a:rPr lang="it-IT" dirty="0"/>
              <a:t> </a:t>
            </a:r>
            <a:r>
              <a:rPr lang="it-IT" dirty="0" err="1"/>
              <a:t>aute</a:t>
            </a:r>
            <a:r>
              <a:rPr lang="it-IT" dirty="0"/>
              <a:t> </a:t>
            </a:r>
            <a:r>
              <a:rPr lang="it-IT" dirty="0" err="1"/>
              <a:t>irure</a:t>
            </a:r>
            <a:r>
              <a:rPr lang="it-IT" dirty="0"/>
              <a:t> </a:t>
            </a:r>
            <a:r>
              <a:rPr lang="it-IT" dirty="0" err="1"/>
              <a:t>dolor</a:t>
            </a:r>
            <a:r>
              <a:rPr lang="it-IT" dirty="0"/>
              <a:t> in </a:t>
            </a:r>
            <a:r>
              <a:rPr lang="it-IT" dirty="0" err="1"/>
              <a:t>reprehenderit</a:t>
            </a:r>
            <a:r>
              <a:rPr lang="it-IT" dirty="0"/>
              <a:t> in </a:t>
            </a:r>
            <a:r>
              <a:rPr lang="it-IT" dirty="0" err="1"/>
              <a:t>voluptate</a:t>
            </a:r>
            <a:r>
              <a:rPr lang="it-IT" dirty="0"/>
              <a:t> </a:t>
            </a:r>
            <a:r>
              <a:rPr lang="it-IT" dirty="0" err="1"/>
              <a:t>velit</a:t>
            </a:r>
            <a:r>
              <a:rPr lang="it-IT" dirty="0"/>
              <a:t> esse </a:t>
            </a:r>
            <a:r>
              <a:rPr lang="it-IT" dirty="0" err="1"/>
              <a:t>cillum</a:t>
            </a:r>
            <a:r>
              <a:rPr lang="it-IT" dirty="0"/>
              <a:t> dolore </a:t>
            </a:r>
            <a:r>
              <a:rPr lang="it-IT" dirty="0" err="1"/>
              <a:t>eu</a:t>
            </a:r>
            <a:r>
              <a:rPr lang="it-IT" dirty="0"/>
              <a:t> </a:t>
            </a:r>
            <a:r>
              <a:rPr lang="it-IT" dirty="0" err="1"/>
              <a:t>fugiat</a:t>
            </a:r>
            <a:r>
              <a:rPr lang="it-IT" dirty="0"/>
              <a:t> nulla </a:t>
            </a:r>
            <a:r>
              <a:rPr lang="it-IT" dirty="0" err="1"/>
              <a:t>pariatur</a:t>
            </a:r>
            <a:r>
              <a:rPr lang="it-IT" dirty="0"/>
              <a:t>. </a:t>
            </a:r>
            <a:r>
              <a:rPr lang="it-IT" dirty="0" err="1"/>
              <a:t>Excepteur</a:t>
            </a:r>
            <a:r>
              <a:rPr lang="it-IT" dirty="0"/>
              <a:t> </a:t>
            </a:r>
            <a:r>
              <a:rPr lang="it-IT" dirty="0" err="1"/>
              <a:t>sint</a:t>
            </a:r>
            <a:r>
              <a:rPr lang="it-IT" dirty="0"/>
              <a:t> </a:t>
            </a:r>
            <a:r>
              <a:rPr lang="it-IT" dirty="0" err="1"/>
              <a:t>occaecat</a:t>
            </a:r>
            <a:r>
              <a:rPr lang="it-IT" dirty="0"/>
              <a:t> </a:t>
            </a:r>
            <a:r>
              <a:rPr lang="it-IT" dirty="0" err="1"/>
              <a:t>cupidatat</a:t>
            </a:r>
            <a:r>
              <a:rPr lang="it-IT" dirty="0"/>
              <a:t> non </a:t>
            </a:r>
            <a:r>
              <a:rPr lang="it-IT" dirty="0" err="1"/>
              <a:t>proident</a:t>
            </a:r>
            <a:r>
              <a:rPr lang="it-IT" dirty="0"/>
              <a:t>, </a:t>
            </a:r>
            <a:r>
              <a:rPr lang="it-IT" dirty="0" err="1"/>
              <a:t>sunt</a:t>
            </a:r>
            <a:r>
              <a:rPr lang="it-IT" dirty="0"/>
              <a:t> in culpa qui officia </a:t>
            </a:r>
            <a:r>
              <a:rPr lang="it-IT" dirty="0" err="1"/>
              <a:t>deserunt</a:t>
            </a:r>
            <a:r>
              <a:rPr lang="it-IT" dirty="0"/>
              <a:t> </a:t>
            </a:r>
            <a:r>
              <a:rPr lang="it-IT" dirty="0" err="1"/>
              <a:t>mollit</a:t>
            </a:r>
            <a:r>
              <a:rPr lang="it-IT" dirty="0"/>
              <a:t> </a:t>
            </a:r>
            <a:r>
              <a:rPr lang="it-IT" dirty="0" err="1"/>
              <a:t>anim</a:t>
            </a:r>
            <a:r>
              <a:rPr lang="it-IT" dirty="0"/>
              <a:t> id est </a:t>
            </a:r>
            <a:r>
              <a:rPr lang="it-IT" dirty="0" err="1"/>
              <a:t>laborum</a:t>
            </a:r>
            <a:endParaRPr lang="it-IT" dirty="0"/>
          </a:p>
        </p:txBody>
      </p:sp>
      <p:sp>
        <p:nvSpPr>
          <p:cNvPr id="7" name="Rettangolo con angoli arrotondati 6">
            <a:extLst>
              <a:ext uri="{FF2B5EF4-FFF2-40B4-BE49-F238E27FC236}">
                <a16:creationId xmlns:a16="http://schemas.microsoft.com/office/drawing/2014/main" id="{8C73816A-2D87-4B5A-8A6C-C465B30020E1}"/>
              </a:ext>
            </a:extLst>
          </p:cNvPr>
          <p:cNvSpPr/>
          <p:nvPr/>
        </p:nvSpPr>
        <p:spPr>
          <a:xfrm>
            <a:off x="6283896" y="2060575"/>
            <a:ext cx="2487368" cy="480402"/>
          </a:xfrm>
          <a:prstGeom prst="roundRect">
            <a:avLst>
              <a:gd name="adj" fmla="val 5000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dirty="0" err="1">
                <a:solidFill>
                  <a:schemeClr val="tx1"/>
                </a:solidFill>
              </a:rPr>
              <a:t>Lorem</a:t>
            </a:r>
            <a:r>
              <a:rPr lang="it-IT" dirty="0">
                <a:solidFill>
                  <a:schemeClr val="tx1"/>
                </a:solidFill>
              </a:rPr>
              <a:t> </a:t>
            </a:r>
            <a:r>
              <a:rPr lang="it-IT" dirty="0" err="1">
                <a:solidFill>
                  <a:schemeClr val="tx1"/>
                </a:solidFill>
              </a:rPr>
              <a:t>ipsum</a:t>
            </a:r>
            <a:endParaRPr lang="it-IT" dirty="0">
              <a:solidFill>
                <a:schemeClr val="tx1"/>
              </a:solidFill>
            </a:endParaRPr>
          </a:p>
        </p:txBody>
      </p:sp>
      <p:sp>
        <p:nvSpPr>
          <p:cNvPr id="8" name="Rettangolo con angoli arrotondati 7">
            <a:extLst>
              <a:ext uri="{FF2B5EF4-FFF2-40B4-BE49-F238E27FC236}">
                <a16:creationId xmlns:a16="http://schemas.microsoft.com/office/drawing/2014/main" id="{5237931E-65F2-47DB-BEA4-18AD2585FFAA}"/>
              </a:ext>
            </a:extLst>
          </p:cNvPr>
          <p:cNvSpPr/>
          <p:nvPr/>
        </p:nvSpPr>
        <p:spPr>
          <a:xfrm>
            <a:off x="6283896" y="2689225"/>
            <a:ext cx="2487368" cy="480402"/>
          </a:xfrm>
          <a:prstGeom prst="roundRect">
            <a:avLst>
              <a:gd name="adj" fmla="val 5000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dirty="0" err="1">
                <a:solidFill>
                  <a:schemeClr val="tx1"/>
                </a:solidFill>
              </a:rPr>
              <a:t>Lorem</a:t>
            </a:r>
            <a:r>
              <a:rPr lang="it-IT" dirty="0">
                <a:solidFill>
                  <a:schemeClr val="tx1"/>
                </a:solidFill>
              </a:rPr>
              <a:t> </a:t>
            </a:r>
            <a:r>
              <a:rPr lang="it-IT" dirty="0" err="1">
                <a:solidFill>
                  <a:schemeClr val="tx1"/>
                </a:solidFill>
              </a:rPr>
              <a:t>ipsum</a:t>
            </a:r>
            <a:endParaRPr lang="it-IT" dirty="0">
              <a:solidFill>
                <a:schemeClr val="tx1"/>
              </a:solidFill>
            </a:endParaRPr>
          </a:p>
        </p:txBody>
      </p:sp>
      <p:sp>
        <p:nvSpPr>
          <p:cNvPr id="9" name="Rettangolo con angoli arrotondati 8">
            <a:extLst>
              <a:ext uri="{FF2B5EF4-FFF2-40B4-BE49-F238E27FC236}">
                <a16:creationId xmlns:a16="http://schemas.microsoft.com/office/drawing/2014/main" id="{714049DF-F702-43DF-86AF-9CEB7093D332}"/>
              </a:ext>
            </a:extLst>
          </p:cNvPr>
          <p:cNvSpPr/>
          <p:nvPr/>
        </p:nvSpPr>
        <p:spPr>
          <a:xfrm>
            <a:off x="6283896" y="3339362"/>
            <a:ext cx="2487368" cy="480402"/>
          </a:xfrm>
          <a:prstGeom prst="roundRect">
            <a:avLst>
              <a:gd name="adj" fmla="val 5000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dirty="0" err="1">
                <a:solidFill>
                  <a:schemeClr val="tx1"/>
                </a:solidFill>
              </a:rPr>
              <a:t>Lorem</a:t>
            </a:r>
            <a:r>
              <a:rPr lang="it-IT" dirty="0">
                <a:solidFill>
                  <a:schemeClr val="tx1"/>
                </a:solidFill>
              </a:rPr>
              <a:t> </a:t>
            </a:r>
            <a:r>
              <a:rPr lang="it-IT" dirty="0" err="1">
                <a:solidFill>
                  <a:schemeClr val="tx1"/>
                </a:solidFill>
              </a:rPr>
              <a:t>ipsum</a:t>
            </a:r>
            <a:endParaRPr lang="it-IT" dirty="0">
              <a:solidFill>
                <a:schemeClr val="tx1"/>
              </a:solidFill>
            </a:endParaRPr>
          </a:p>
        </p:txBody>
      </p:sp>
      <p:sp>
        <p:nvSpPr>
          <p:cNvPr id="10" name="Rettangolo con angoli arrotondati 9">
            <a:extLst>
              <a:ext uri="{FF2B5EF4-FFF2-40B4-BE49-F238E27FC236}">
                <a16:creationId xmlns:a16="http://schemas.microsoft.com/office/drawing/2014/main" id="{C35F1D8B-C7FA-4E6E-B680-E110A1AEBD07}"/>
              </a:ext>
            </a:extLst>
          </p:cNvPr>
          <p:cNvSpPr/>
          <p:nvPr/>
        </p:nvSpPr>
        <p:spPr>
          <a:xfrm>
            <a:off x="8848420" y="2060575"/>
            <a:ext cx="2487368" cy="480402"/>
          </a:xfrm>
          <a:prstGeom prst="roundRect">
            <a:avLst>
              <a:gd name="adj" fmla="val 5000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dirty="0" err="1">
                <a:solidFill>
                  <a:schemeClr val="tx1"/>
                </a:solidFill>
              </a:rPr>
              <a:t>Lorem</a:t>
            </a:r>
            <a:r>
              <a:rPr lang="it-IT" dirty="0">
                <a:solidFill>
                  <a:schemeClr val="tx1"/>
                </a:solidFill>
              </a:rPr>
              <a:t> </a:t>
            </a:r>
            <a:r>
              <a:rPr lang="it-IT" dirty="0" err="1">
                <a:solidFill>
                  <a:schemeClr val="tx1"/>
                </a:solidFill>
              </a:rPr>
              <a:t>ipsum</a:t>
            </a:r>
            <a:endParaRPr lang="it-IT" dirty="0">
              <a:solidFill>
                <a:schemeClr val="tx1"/>
              </a:solidFill>
            </a:endParaRPr>
          </a:p>
        </p:txBody>
      </p:sp>
      <p:sp>
        <p:nvSpPr>
          <p:cNvPr id="11" name="Rettangolo con angoli arrotondati 10">
            <a:extLst>
              <a:ext uri="{FF2B5EF4-FFF2-40B4-BE49-F238E27FC236}">
                <a16:creationId xmlns:a16="http://schemas.microsoft.com/office/drawing/2014/main" id="{CA84B3CC-6265-428B-A1A8-BD96D079279A}"/>
              </a:ext>
            </a:extLst>
          </p:cNvPr>
          <p:cNvSpPr/>
          <p:nvPr/>
        </p:nvSpPr>
        <p:spPr>
          <a:xfrm>
            <a:off x="8848420" y="2689225"/>
            <a:ext cx="2487368" cy="480402"/>
          </a:xfrm>
          <a:prstGeom prst="roundRect">
            <a:avLst>
              <a:gd name="adj" fmla="val 5000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dirty="0" err="1">
                <a:solidFill>
                  <a:schemeClr val="tx1"/>
                </a:solidFill>
              </a:rPr>
              <a:t>Lorem</a:t>
            </a:r>
            <a:r>
              <a:rPr lang="it-IT" dirty="0">
                <a:solidFill>
                  <a:schemeClr val="tx1"/>
                </a:solidFill>
              </a:rPr>
              <a:t> </a:t>
            </a:r>
            <a:r>
              <a:rPr lang="it-IT" dirty="0" err="1">
                <a:solidFill>
                  <a:schemeClr val="tx1"/>
                </a:solidFill>
              </a:rPr>
              <a:t>ipsum</a:t>
            </a:r>
            <a:endParaRPr lang="it-IT" dirty="0">
              <a:solidFill>
                <a:schemeClr val="tx1"/>
              </a:solidFill>
            </a:endParaRPr>
          </a:p>
        </p:txBody>
      </p:sp>
      <p:sp>
        <p:nvSpPr>
          <p:cNvPr id="12" name="Rettangolo con angoli arrotondati 11">
            <a:extLst>
              <a:ext uri="{FF2B5EF4-FFF2-40B4-BE49-F238E27FC236}">
                <a16:creationId xmlns:a16="http://schemas.microsoft.com/office/drawing/2014/main" id="{CD789CE7-C492-4284-81B6-B06BBF70868F}"/>
              </a:ext>
            </a:extLst>
          </p:cNvPr>
          <p:cNvSpPr/>
          <p:nvPr/>
        </p:nvSpPr>
        <p:spPr>
          <a:xfrm>
            <a:off x="8848420" y="3339362"/>
            <a:ext cx="2487368" cy="480402"/>
          </a:xfrm>
          <a:prstGeom prst="roundRect">
            <a:avLst>
              <a:gd name="adj" fmla="val 50000"/>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t-IT" dirty="0" err="1">
                <a:solidFill>
                  <a:schemeClr val="tx1"/>
                </a:solidFill>
              </a:rPr>
              <a:t>Lorem</a:t>
            </a:r>
            <a:r>
              <a:rPr lang="it-IT" dirty="0">
                <a:solidFill>
                  <a:schemeClr val="tx1"/>
                </a:solidFill>
              </a:rPr>
              <a:t> </a:t>
            </a:r>
            <a:r>
              <a:rPr lang="it-IT" dirty="0" err="1">
                <a:solidFill>
                  <a:schemeClr val="tx1"/>
                </a:solidFill>
              </a:rPr>
              <a:t>ipsum</a:t>
            </a:r>
            <a:endParaRPr lang="it-IT" dirty="0">
              <a:solidFill>
                <a:schemeClr val="tx1"/>
              </a:solidFill>
            </a:endParaRPr>
          </a:p>
        </p:txBody>
      </p:sp>
      <p:pic>
        <p:nvPicPr>
          <p:cNvPr id="13" name="Immagine 12">
            <a:extLst>
              <a:ext uri="{FF2B5EF4-FFF2-40B4-BE49-F238E27FC236}">
                <a16:creationId xmlns:a16="http://schemas.microsoft.com/office/drawing/2014/main" id="{42254020-E276-E5EA-672A-AE7C3B7622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3216E7CF-C1CC-6839-DF09-8D04DA74CA46}"/>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6</a:t>
            </a:r>
          </a:p>
        </p:txBody>
      </p:sp>
    </p:spTree>
    <p:extLst>
      <p:ext uri="{BB962C8B-B14F-4D97-AF65-F5344CB8AC3E}">
        <p14:creationId xmlns:p14="http://schemas.microsoft.com/office/powerpoint/2010/main" val="1396054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7D1BF5-87C2-48DD-AB8C-CA3CACCAD616}"/>
              </a:ext>
            </a:extLst>
          </p:cNvPr>
          <p:cNvSpPr>
            <a:spLocks noGrp="1"/>
          </p:cNvSpPr>
          <p:nvPr>
            <p:ph type="title"/>
          </p:nvPr>
        </p:nvSpPr>
        <p:spPr>
          <a:xfrm>
            <a:off x="334963" y="230400"/>
            <a:ext cx="11522075" cy="840083"/>
          </a:xfrm>
        </p:spPr>
        <p:txBody>
          <a:bodyPr/>
          <a:lstStyle/>
          <a:p>
            <a:r>
              <a:rPr lang="it-IT" dirty="0"/>
              <a:t>Title</a:t>
            </a:r>
          </a:p>
        </p:txBody>
      </p:sp>
      <p:sp>
        <p:nvSpPr>
          <p:cNvPr id="6" name="Segnaposto testo 5">
            <a:extLst>
              <a:ext uri="{FF2B5EF4-FFF2-40B4-BE49-F238E27FC236}">
                <a16:creationId xmlns:a16="http://schemas.microsoft.com/office/drawing/2014/main" id="{52822CAF-BA6F-4E9D-86A5-64822FC205E8}"/>
              </a:ext>
            </a:extLst>
          </p:cNvPr>
          <p:cNvSpPr>
            <a:spLocks noGrp="1"/>
          </p:cNvSpPr>
          <p:nvPr>
            <p:ph type="body" sz="quarter" idx="13"/>
          </p:nvPr>
        </p:nvSpPr>
        <p:spPr>
          <a:xfrm>
            <a:off x="334963" y="2060575"/>
            <a:ext cx="5330113" cy="4429125"/>
          </a:xfrm>
        </p:spPr>
        <p:txBody>
          <a:bodyPr/>
          <a:lstStyle/>
          <a:p>
            <a:pPr marL="285750" indent="-285750">
              <a:spcAft>
                <a:spcPts val="1200"/>
              </a:spcAft>
              <a:buFont typeface="Arial" panose="020B0604020202020204" pitchFamily="34" charset="0"/>
              <a:buChar char="•"/>
            </a:pPr>
            <a:r>
              <a:rPr lang="it-IT"/>
              <a:t>Lorem ipsum dolor sit amet, consectetur adipiscing elit, sed do eiusmod tempor incididunt ut labore et dolore magna aliqua. </a:t>
            </a:r>
          </a:p>
          <a:p>
            <a:pPr marL="285750" indent="-285750">
              <a:spcAft>
                <a:spcPts val="1200"/>
              </a:spcAft>
              <a:buFont typeface="Arial" panose="020B0604020202020204" pitchFamily="34" charset="0"/>
              <a:buChar char="•"/>
            </a:pPr>
            <a:r>
              <a:rPr lang="it-IT"/>
              <a:t>Ut enim ad minim veniam, quis nostrud exercitation ullamco laboris nisi ut aliquip ex ea commodo consequat. Duis aute irure dolor in reprehenderit in voluptate velit esse cillum dolore eu fugiat nulla pariatur. </a:t>
            </a:r>
          </a:p>
          <a:p>
            <a:pPr marL="285750" indent="-285750">
              <a:spcAft>
                <a:spcPts val="1200"/>
              </a:spcAft>
              <a:buFont typeface="Arial" panose="020B0604020202020204" pitchFamily="34" charset="0"/>
              <a:buChar char="•"/>
            </a:pPr>
            <a:r>
              <a:rPr lang="it-IT"/>
              <a:t>Excepteur sint occaecat cupidatat non proident, sunt in culpa qui officia deserunt mollit anim id est laborum</a:t>
            </a:r>
            <a:endParaRPr lang="it-IT" dirty="0"/>
          </a:p>
        </p:txBody>
      </p:sp>
      <p:sp>
        <p:nvSpPr>
          <p:cNvPr id="18" name="Segnaposto testo 17">
            <a:extLst>
              <a:ext uri="{FF2B5EF4-FFF2-40B4-BE49-F238E27FC236}">
                <a16:creationId xmlns:a16="http://schemas.microsoft.com/office/drawing/2014/main" id="{83AFCC30-F706-4D1B-B7ED-E8A1D8F1793D}"/>
              </a:ext>
            </a:extLst>
          </p:cNvPr>
          <p:cNvSpPr>
            <a:spLocks noGrp="1"/>
          </p:cNvSpPr>
          <p:nvPr>
            <p:ph type="body" sz="quarter" idx="14"/>
          </p:nvPr>
        </p:nvSpPr>
        <p:spPr/>
        <p:txBody>
          <a:bodyPr/>
          <a:lstStyle/>
          <a:p>
            <a:pPr marL="285750" indent="-285750">
              <a:spcAft>
                <a:spcPts val="1200"/>
              </a:spcAft>
              <a:buFont typeface="Arial" panose="020B0604020202020204" pitchFamily="34" charset="0"/>
              <a:buChar char="•"/>
            </a:pPr>
            <a:r>
              <a:rPr lang="it-IT"/>
              <a:t>Lorem ipsum dolor sit amet, consectetur adipiscing elit, sed do eiusmod tempor incididunt ut labore et dolore magna aliqua. </a:t>
            </a:r>
          </a:p>
          <a:p>
            <a:pPr marL="285750" indent="-285750">
              <a:spcAft>
                <a:spcPts val="1200"/>
              </a:spcAft>
              <a:buFont typeface="Arial" panose="020B0604020202020204" pitchFamily="34" charset="0"/>
              <a:buChar char="•"/>
            </a:pPr>
            <a:r>
              <a:rPr lang="it-IT"/>
              <a:t>Ut enim ad minim veniam, quis nostrud exercitation ullamco laboris nisi ut aliquip ex ea commodo consequat. Duis aute irure dolor in reprehenderit in voluptate velit esse cillum dolore eu fugiat nulla pariatur. </a:t>
            </a:r>
          </a:p>
          <a:p>
            <a:pPr marL="285750" indent="-285750">
              <a:spcAft>
                <a:spcPts val="1200"/>
              </a:spcAft>
              <a:buFont typeface="Arial" panose="020B0604020202020204" pitchFamily="34" charset="0"/>
              <a:buChar char="•"/>
            </a:pPr>
            <a:r>
              <a:rPr lang="it-IT"/>
              <a:t>Excepteur sint occaecat cupidatat non proident, sunt in culpa qui officia deserunt mollit anim id est laborum</a:t>
            </a:r>
          </a:p>
          <a:p>
            <a:pPr>
              <a:spcAft>
                <a:spcPts val="1200"/>
              </a:spcAft>
            </a:pPr>
            <a:endParaRPr lang="it-IT" dirty="0"/>
          </a:p>
        </p:txBody>
      </p:sp>
      <p:pic>
        <p:nvPicPr>
          <p:cNvPr id="7" name="Immagine 6">
            <a:extLst>
              <a:ext uri="{FF2B5EF4-FFF2-40B4-BE49-F238E27FC236}">
                <a16:creationId xmlns:a16="http://schemas.microsoft.com/office/drawing/2014/main" id="{D6E9EAFC-0357-87D1-0590-F44F4C3F58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47E67489-3D10-D2DE-F7E7-CA6A43B79E0A}"/>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7</a:t>
            </a:r>
          </a:p>
        </p:txBody>
      </p:sp>
    </p:spTree>
    <p:extLst>
      <p:ext uri="{BB962C8B-B14F-4D97-AF65-F5344CB8AC3E}">
        <p14:creationId xmlns:p14="http://schemas.microsoft.com/office/powerpoint/2010/main" val="684768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00E29A-B702-4952-A0AD-01765B5C8274}"/>
              </a:ext>
            </a:extLst>
          </p:cNvPr>
          <p:cNvSpPr>
            <a:spLocks noGrp="1"/>
          </p:cNvSpPr>
          <p:nvPr>
            <p:ph type="title"/>
          </p:nvPr>
        </p:nvSpPr>
        <p:spPr>
          <a:xfrm>
            <a:off x="334963" y="230400"/>
            <a:ext cx="11522075" cy="840083"/>
          </a:xfrm>
        </p:spPr>
        <p:txBody>
          <a:bodyPr/>
          <a:lstStyle/>
          <a:p>
            <a:r>
              <a:rPr lang="it-IT" dirty="0"/>
              <a:t>Title</a:t>
            </a:r>
          </a:p>
        </p:txBody>
      </p:sp>
      <p:sp>
        <p:nvSpPr>
          <p:cNvPr id="6" name="Segnaposto testo 5">
            <a:extLst>
              <a:ext uri="{FF2B5EF4-FFF2-40B4-BE49-F238E27FC236}">
                <a16:creationId xmlns:a16="http://schemas.microsoft.com/office/drawing/2014/main" id="{2BC62207-EC0E-412F-84F2-B4A20CA5DC9E}"/>
              </a:ext>
            </a:extLst>
          </p:cNvPr>
          <p:cNvSpPr>
            <a:spLocks noGrp="1"/>
          </p:cNvSpPr>
          <p:nvPr>
            <p:ph type="body" sz="quarter" idx="13"/>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 </a:t>
            </a:r>
            <a:r>
              <a:rPr lang="it-IT" dirty="0" err="1"/>
              <a:t>Duis</a:t>
            </a:r>
            <a:r>
              <a:rPr lang="it-IT" dirty="0"/>
              <a:t> </a:t>
            </a:r>
            <a:r>
              <a:rPr lang="it-IT" dirty="0" err="1"/>
              <a:t>aute</a:t>
            </a:r>
            <a:r>
              <a:rPr lang="it-IT" dirty="0"/>
              <a:t> </a:t>
            </a:r>
            <a:r>
              <a:rPr lang="it-IT" dirty="0" err="1"/>
              <a:t>irure</a:t>
            </a:r>
            <a:r>
              <a:rPr lang="it-IT" dirty="0"/>
              <a:t> </a:t>
            </a:r>
            <a:r>
              <a:rPr lang="it-IT" dirty="0" err="1"/>
              <a:t>dolor</a:t>
            </a:r>
            <a:r>
              <a:rPr lang="it-IT" dirty="0"/>
              <a:t> in </a:t>
            </a:r>
            <a:r>
              <a:rPr lang="it-IT" dirty="0" err="1"/>
              <a:t>reprehenderit</a:t>
            </a:r>
            <a:r>
              <a:rPr lang="it-IT" dirty="0"/>
              <a:t> in </a:t>
            </a:r>
            <a:r>
              <a:rPr lang="it-IT" dirty="0" err="1"/>
              <a:t>voluptate</a:t>
            </a:r>
            <a:r>
              <a:rPr lang="it-IT" dirty="0"/>
              <a:t> </a:t>
            </a:r>
            <a:r>
              <a:rPr lang="it-IT" dirty="0" err="1"/>
              <a:t>velit</a:t>
            </a:r>
            <a:r>
              <a:rPr lang="it-IT" dirty="0"/>
              <a:t> esse </a:t>
            </a:r>
            <a:r>
              <a:rPr lang="it-IT" dirty="0" err="1"/>
              <a:t>cillum</a:t>
            </a:r>
            <a:r>
              <a:rPr lang="it-IT" dirty="0"/>
              <a:t> dolore </a:t>
            </a:r>
            <a:r>
              <a:rPr lang="it-IT" dirty="0" err="1"/>
              <a:t>eu</a:t>
            </a:r>
            <a:r>
              <a:rPr lang="it-IT" dirty="0"/>
              <a:t> </a:t>
            </a:r>
            <a:r>
              <a:rPr lang="it-IT" dirty="0" err="1"/>
              <a:t>fugiat</a:t>
            </a:r>
            <a:r>
              <a:rPr lang="it-IT" dirty="0"/>
              <a:t> nulla </a:t>
            </a:r>
            <a:r>
              <a:rPr lang="it-IT" dirty="0" err="1"/>
              <a:t>pariatur</a:t>
            </a:r>
            <a:r>
              <a:rPr lang="it-IT" dirty="0"/>
              <a:t>. </a:t>
            </a:r>
            <a:r>
              <a:rPr lang="it-IT" dirty="0" err="1"/>
              <a:t>Excepteur</a:t>
            </a:r>
            <a:r>
              <a:rPr lang="it-IT" dirty="0"/>
              <a:t> </a:t>
            </a:r>
            <a:r>
              <a:rPr lang="it-IT" dirty="0" err="1"/>
              <a:t>sint</a:t>
            </a:r>
            <a:r>
              <a:rPr lang="it-IT" dirty="0"/>
              <a:t> </a:t>
            </a:r>
            <a:r>
              <a:rPr lang="it-IT" dirty="0" err="1"/>
              <a:t>occaecat</a:t>
            </a:r>
            <a:r>
              <a:rPr lang="it-IT" dirty="0"/>
              <a:t> </a:t>
            </a:r>
            <a:r>
              <a:rPr lang="it-IT" dirty="0" err="1"/>
              <a:t>cupidatat</a:t>
            </a:r>
            <a:r>
              <a:rPr lang="it-IT" dirty="0"/>
              <a:t> non </a:t>
            </a:r>
            <a:r>
              <a:rPr lang="it-IT" dirty="0" err="1"/>
              <a:t>proident</a:t>
            </a:r>
            <a:r>
              <a:rPr lang="it-IT" dirty="0"/>
              <a:t>, </a:t>
            </a:r>
            <a:r>
              <a:rPr lang="it-IT" dirty="0" err="1"/>
              <a:t>sunt</a:t>
            </a:r>
            <a:r>
              <a:rPr lang="it-IT" dirty="0"/>
              <a:t> in culpa qui officia </a:t>
            </a:r>
            <a:r>
              <a:rPr lang="it-IT" dirty="0" err="1"/>
              <a:t>deserunt</a:t>
            </a:r>
            <a:r>
              <a:rPr lang="it-IT" dirty="0"/>
              <a:t> </a:t>
            </a:r>
            <a:r>
              <a:rPr lang="it-IT" dirty="0" err="1"/>
              <a:t>mollit</a:t>
            </a:r>
            <a:r>
              <a:rPr lang="it-IT" dirty="0"/>
              <a:t> </a:t>
            </a:r>
            <a:r>
              <a:rPr lang="it-IT" dirty="0" err="1"/>
              <a:t>anim</a:t>
            </a:r>
            <a:r>
              <a:rPr lang="it-IT" dirty="0"/>
              <a:t> id est </a:t>
            </a:r>
            <a:r>
              <a:rPr lang="it-IT" dirty="0" err="1"/>
              <a:t>laborum</a:t>
            </a:r>
            <a:endParaRPr lang="it-IT" dirty="0"/>
          </a:p>
          <a:p>
            <a:endParaRPr lang="it-IT" dirty="0"/>
          </a:p>
        </p:txBody>
      </p:sp>
      <p:sp>
        <p:nvSpPr>
          <p:cNvPr id="23" name="Segnaposto testo 22">
            <a:extLst>
              <a:ext uri="{FF2B5EF4-FFF2-40B4-BE49-F238E27FC236}">
                <a16:creationId xmlns:a16="http://schemas.microsoft.com/office/drawing/2014/main" id="{80C64E95-9C30-41D7-A2D3-FD5711B2FA42}"/>
              </a:ext>
            </a:extLst>
          </p:cNvPr>
          <p:cNvSpPr>
            <a:spLocks noGrp="1"/>
          </p:cNvSpPr>
          <p:nvPr>
            <p:ph type="body" sz="quarter" idx="14"/>
          </p:nvPr>
        </p:nvSpPr>
        <p:spPr/>
        <p:txBody>
          <a:bodyPr/>
          <a:lstStyle/>
          <a:p>
            <a:r>
              <a:rPr lang="it-IT" dirty="0" err="1"/>
              <a:t>Lorem</a:t>
            </a:r>
            <a:r>
              <a:rPr lang="it-IT" dirty="0"/>
              <a:t> </a:t>
            </a:r>
            <a:r>
              <a:rPr lang="it-IT" dirty="0" err="1"/>
              <a:t>ipsum</a:t>
            </a:r>
            <a:endParaRPr lang="it-IT" dirty="0"/>
          </a:p>
          <a:p>
            <a:r>
              <a:rPr lang="it-IT" dirty="0" err="1"/>
              <a:t>Lorem</a:t>
            </a:r>
            <a:r>
              <a:rPr lang="it-IT" dirty="0"/>
              <a:t> </a:t>
            </a:r>
            <a:r>
              <a:rPr lang="it-IT" dirty="0" err="1"/>
              <a:t>ipsum</a:t>
            </a:r>
            <a:endParaRPr lang="it-IT" dirty="0"/>
          </a:p>
        </p:txBody>
      </p:sp>
      <p:pic>
        <p:nvPicPr>
          <p:cNvPr id="7" name="Immagine 6">
            <a:extLst>
              <a:ext uri="{FF2B5EF4-FFF2-40B4-BE49-F238E27FC236}">
                <a16:creationId xmlns:a16="http://schemas.microsoft.com/office/drawing/2014/main" id="{3AFF7F16-21FB-BD48-D105-7035C6DD05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0F3341D3-79B2-0105-05B5-D3A00314504A}"/>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8</a:t>
            </a:r>
          </a:p>
        </p:txBody>
      </p:sp>
    </p:spTree>
    <p:extLst>
      <p:ext uri="{BB962C8B-B14F-4D97-AF65-F5344CB8AC3E}">
        <p14:creationId xmlns:p14="http://schemas.microsoft.com/office/powerpoint/2010/main" val="2031243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F4EB57-DD54-4C50-BC2C-87B97D34A04F}"/>
              </a:ext>
            </a:extLst>
          </p:cNvPr>
          <p:cNvSpPr>
            <a:spLocks noGrp="1"/>
          </p:cNvSpPr>
          <p:nvPr>
            <p:ph type="title"/>
          </p:nvPr>
        </p:nvSpPr>
        <p:spPr>
          <a:xfrm>
            <a:off x="334964" y="230400"/>
            <a:ext cx="2163688" cy="840083"/>
          </a:xfrm>
        </p:spPr>
        <p:txBody>
          <a:bodyPr/>
          <a:lstStyle/>
          <a:p>
            <a:r>
              <a:rPr lang="it-IT" dirty="0"/>
              <a:t>Title</a:t>
            </a:r>
          </a:p>
        </p:txBody>
      </p:sp>
      <p:sp>
        <p:nvSpPr>
          <p:cNvPr id="6" name="Segnaposto testo 5">
            <a:extLst>
              <a:ext uri="{FF2B5EF4-FFF2-40B4-BE49-F238E27FC236}">
                <a16:creationId xmlns:a16="http://schemas.microsoft.com/office/drawing/2014/main" id="{EC7750BC-280D-4007-B570-4914E9262B2C}"/>
              </a:ext>
            </a:extLst>
          </p:cNvPr>
          <p:cNvSpPr>
            <a:spLocks noGrp="1"/>
          </p:cNvSpPr>
          <p:nvPr>
            <p:ph type="body" sz="quarter" idx="13"/>
          </p:nvPr>
        </p:nvSpPr>
        <p:spPr/>
        <p:txBody>
          <a:bodyPr>
            <a:normAutofit/>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a:t>
            </a:r>
          </a:p>
        </p:txBody>
      </p:sp>
      <p:sp>
        <p:nvSpPr>
          <p:cNvPr id="7" name="Segnaposto testo 6">
            <a:extLst>
              <a:ext uri="{FF2B5EF4-FFF2-40B4-BE49-F238E27FC236}">
                <a16:creationId xmlns:a16="http://schemas.microsoft.com/office/drawing/2014/main" id="{440EC385-FA9E-4CEC-A65D-5C27454359A9}"/>
              </a:ext>
            </a:extLst>
          </p:cNvPr>
          <p:cNvSpPr>
            <a:spLocks noGrp="1"/>
          </p:cNvSpPr>
          <p:nvPr>
            <p:ph type="body" sz="quarter" idx="14"/>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 </a:t>
            </a:r>
            <a:r>
              <a:rPr lang="it-IT" dirty="0" err="1"/>
              <a:t>Duis</a:t>
            </a:r>
            <a:r>
              <a:rPr lang="it-IT" dirty="0"/>
              <a:t> </a:t>
            </a:r>
            <a:r>
              <a:rPr lang="it-IT" dirty="0" err="1"/>
              <a:t>aute</a:t>
            </a:r>
            <a:r>
              <a:rPr lang="it-IT" dirty="0"/>
              <a:t> </a:t>
            </a:r>
            <a:r>
              <a:rPr lang="it-IT" dirty="0" err="1"/>
              <a:t>irure</a:t>
            </a:r>
            <a:r>
              <a:rPr lang="it-IT" dirty="0"/>
              <a:t> </a:t>
            </a:r>
            <a:r>
              <a:rPr lang="it-IT" dirty="0" err="1"/>
              <a:t>dolor</a:t>
            </a:r>
            <a:r>
              <a:rPr lang="it-IT" dirty="0"/>
              <a:t> in </a:t>
            </a:r>
            <a:r>
              <a:rPr lang="it-IT" dirty="0" err="1"/>
              <a:t>reprehenderit</a:t>
            </a:r>
            <a:r>
              <a:rPr lang="it-IT" dirty="0"/>
              <a:t> in </a:t>
            </a:r>
            <a:r>
              <a:rPr lang="it-IT" dirty="0" err="1"/>
              <a:t>voluptate</a:t>
            </a:r>
            <a:r>
              <a:rPr lang="it-IT" dirty="0"/>
              <a:t> </a:t>
            </a:r>
            <a:r>
              <a:rPr lang="it-IT" dirty="0" err="1"/>
              <a:t>velit</a:t>
            </a:r>
            <a:r>
              <a:rPr lang="it-IT" dirty="0"/>
              <a:t> esse </a:t>
            </a:r>
            <a:r>
              <a:rPr lang="it-IT" dirty="0" err="1"/>
              <a:t>cillum</a:t>
            </a:r>
            <a:r>
              <a:rPr lang="it-IT" dirty="0"/>
              <a:t> dolore </a:t>
            </a:r>
            <a:r>
              <a:rPr lang="it-IT" dirty="0" err="1"/>
              <a:t>eu</a:t>
            </a:r>
            <a:r>
              <a:rPr lang="it-IT" dirty="0"/>
              <a:t> </a:t>
            </a:r>
            <a:r>
              <a:rPr lang="it-IT" dirty="0" err="1"/>
              <a:t>fugiat</a:t>
            </a:r>
            <a:r>
              <a:rPr lang="it-IT" dirty="0"/>
              <a:t> nulla </a:t>
            </a:r>
            <a:r>
              <a:rPr lang="it-IT" dirty="0" err="1"/>
              <a:t>pariatur</a:t>
            </a:r>
            <a:r>
              <a:rPr lang="it-IT" dirty="0"/>
              <a:t>. </a:t>
            </a:r>
            <a:r>
              <a:rPr lang="it-IT" dirty="0" err="1"/>
              <a:t>Excepteur</a:t>
            </a:r>
            <a:r>
              <a:rPr lang="it-IT" dirty="0"/>
              <a:t> </a:t>
            </a:r>
            <a:r>
              <a:rPr lang="it-IT" dirty="0" err="1"/>
              <a:t>sint</a:t>
            </a:r>
            <a:r>
              <a:rPr lang="it-IT" dirty="0"/>
              <a:t> </a:t>
            </a:r>
            <a:r>
              <a:rPr lang="it-IT" dirty="0" err="1"/>
              <a:t>occaecat</a:t>
            </a:r>
            <a:r>
              <a:rPr lang="it-IT" dirty="0"/>
              <a:t> </a:t>
            </a:r>
            <a:r>
              <a:rPr lang="it-IT" dirty="0" err="1"/>
              <a:t>cupidatat</a:t>
            </a:r>
            <a:r>
              <a:rPr lang="it-IT" dirty="0"/>
              <a:t> non </a:t>
            </a:r>
            <a:r>
              <a:rPr lang="it-IT" dirty="0" err="1"/>
              <a:t>proident</a:t>
            </a:r>
            <a:r>
              <a:rPr lang="it-IT" dirty="0"/>
              <a:t>, </a:t>
            </a:r>
            <a:r>
              <a:rPr lang="it-IT" dirty="0" err="1"/>
              <a:t>sunt</a:t>
            </a:r>
            <a:r>
              <a:rPr lang="it-IT" dirty="0"/>
              <a:t> in culpa qui officia </a:t>
            </a:r>
            <a:r>
              <a:rPr lang="it-IT" dirty="0" err="1"/>
              <a:t>deserunt</a:t>
            </a:r>
            <a:r>
              <a:rPr lang="it-IT" dirty="0"/>
              <a:t> </a:t>
            </a:r>
            <a:r>
              <a:rPr lang="it-IT" dirty="0" err="1"/>
              <a:t>mollit</a:t>
            </a:r>
            <a:r>
              <a:rPr lang="it-IT" dirty="0"/>
              <a:t> </a:t>
            </a:r>
            <a:r>
              <a:rPr lang="it-IT" dirty="0" err="1"/>
              <a:t>anim</a:t>
            </a:r>
            <a:r>
              <a:rPr lang="it-IT" dirty="0"/>
              <a:t> id est </a:t>
            </a:r>
            <a:r>
              <a:rPr lang="it-IT" dirty="0" err="1"/>
              <a:t>laborum</a:t>
            </a:r>
            <a:endParaRPr lang="it-IT" dirty="0"/>
          </a:p>
          <a:p>
            <a:endParaRPr lang="it-IT" dirty="0"/>
          </a:p>
        </p:txBody>
      </p:sp>
      <p:pic>
        <p:nvPicPr>
          <p:cNvPr id="8" name="Immagine 7">
            <a:extLst>
              <a:ext uri="{FF2B5EF4-FFF2-40B4-BE49-F238E27FC236}">
                <a16:creationId xmlns:a16="http://schemas.microsoft.com/office/drawing/2014/main" id="{4533382F-C543-E850-F509-414A935F6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101B6C5D-729A-FCA7-4914-73A09271F783}"/>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9</a:t>
            </a:r>
          </a:p>
        </p:txBody>
      </p:sp>
    </p:spTree>
    <p:extLst>
      <p:ext uri="{BB962C8B-B14F-4D97-AF65-F5344CB8AC3E}">
        <p14:creationId xmlns:p14="http://schemas.microsoft.com/office/powerpoint/2010/main" val="1945072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3E319A-D89F-4C74-9449-89716F802418}"/>
              </a:ext>
            </a:extLst>
          </p:cNvPr>
          <p:cNvSpPr>
            <a:spLocks noGrp="1"/>
          </p:cNvSpPr>
          <p:nvPr>
            <p:ph type="title"/>
          </p:nvPr>
        </p:nvSpPr>
        <p:spPr>
          <a:xfrm>
            <a:off x="334963" y="230400"/>
            <a:ext cx="11522075" cy="840083"/>
          </a:xfrm>
        </p:spPr>
        <p:txBody>
          <a:bodyPr/>
          <a:lstStyle/>
          <a:p>
            <a:r>
              <a:rPr lang="it-IT" dirty="0" err="1"/>
              <a:t>Table</a:t>
            </a:r>
            <a:endParaRPr lang="it-IT" dirty="0"/>
          </a:p>
        </p:txBody>
      </p:sp>
      <p:graphicFrame>
        <p:nvGraphicFramePr>
          <p:cNvPr id="7" name="Tabella 7">
            <a:extLst>
              <a:ext uri="{FF2B5EF4-FFF2-40B4-BE49-F238E27FC236}">
                <a16:creationId xmlns:a16="http://schemas.microsoft.com/office/drawing/2014/main" id="{8B354476-08B6-4F50-AB6C-252E0FB820A0}"/>
              </a:ext>
            </a:extLst>
          </p:cNvPr>
          <p:cNvGraphicFramePr>
            <a:graphicFrameLocks noGrp="1"/>
          </p:cNvGraphicFramePr>
          <p:nvPr>
            <p:ph idx="1"/>
            <p:extLst>
              <p:ext uri="{D42A27DB-BD31-4B8C-83A1-F6EECF244321}">
                <p14:modId xmlns:p14="http://schemas.microsoft.com/office/powerpoint/2010/main" val="497946613"/>
              </p:ext>
            </p:extLst>
          </p:nvPr>
        </p:nvGraphicFramePr>
        <p:xfrm>
          <a:off x="334963" y="2060575"/>
          <a:ext cx="11522075" cy="3708400"/>
        </p:xfrm>
        <a:graphic>
          <a:graphicData uri="http://schemas.openxmlformats.org/drawingml/2006/table">
            <a:tbl>
              <a:tblPr firstRow="1" firstCol="1">
                <a:tableStyleId>{FABFCF23-3B69-468F-B69F-88F6DE6A72F2}</a:tableStyleId>
              </a:tblPr>
              <a:tblGrid>
                <a:gridCol w="2304415">
                  <a:extLst>
                    <a:ext uri="{9D8B030D-6E8A-4147-A177-3AD203B41FA5}">
                      <a16:colId xmlns:a16="http://schemas.microsoft.com/office/drawing/2014/main" val="2566041459"/>
                    </a:ext>
                  </a:extLst>
                </a:gridCol>
                <a:gridCol w="2304415">
                  <a:extLst>
                    <a:ext uri="{9D8B030D-6E8A-4147-A177-3AD203B41FA5}">
                      <a16:colId xmlns:a16="http://schemas.microsoft.com/office/drawing/2014/main" val="2230048493"/>
                    </a:ext>
                  </a:extLst>
                </a:gridCol>
                <a:gridCol w="2304415">
                  <a:extLst>
                    <a:ext uri="{9D8B030D-6E8A-4147-A177-3AD203B41FA5}">
                      <a16:colId xmlns:a16="http://schemas.microsoft.com/office/drawing/2014/main" val="100590840"/>
                    </a:ext>
                  </a:extLst>
                </a:gridCol>
                <a:gridCol w="2304415">
                  <a:extLst>
                    <a:ext uri="{9D8B030D-6E8A-4147-A177-3AD203B41FA5}">
                      <a16:colId xmlns:a16="http://schemas.microsoft.com/office/drawing/2014/main" val="2865799004"/>
                    </a:ext>
                  </a:extLst>
                </a:gridCol>
                <a:gridCol w="2304415">
                  <a:extLst>
                    <a:ext uri="{9D8B030D-6E8A-4147-A177-3AD203B41FA5}">
                      <a16:colId xmlns:a16="http://schemas.microsoft.com/office/drawing/2014/main" val="2101492864"/>
                    </a:ext>
                  </a:extLst>
                </a:gridCol>
              </a:tblGrid>
              <a:tr h="370840">
                <a:tc>
                  <a:txBody>
                    <a:bodyPr/>
                    <a:lstStyle/>
                    <a:p>
                      <a:endParaRPr lang="it-IT" sz="1200" dirty="0"/>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454095736"/>
                  </a:ext>
                </a:extLst>
              </a:tr>
              <a:tr h="370840">
                <a:tc>
                  <a:txBody>
                    <a:bodyPr/>
                    <a:lstStyle/>
                    <a:p>
                      <a:r>
                        <a:rPr lang="it-IT" sz="1200" dirty="0" err="1"/>
                        <a:t>Lorem</a:t>
                      </a:r>
                      <a:r>
                        <a:rPr lang="it-IT" sz="1200" dirty="0"/>
                        <a:t> </a:t>
                      </a:r>
                      <a:r>
                        <a:rPr lang="it-IT" sz="1200" dirty="0" err="1"/>
                        <a:t>ipsum</a:t>
                      </a:r>
                      <a:endParaRPr lang="it-IT" sz="1200" dirty="0"/>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328126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4362162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0408229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a:ln>
                            <a:noFill/>
                          </a:ln>
                          <a:solidFill>
                            <a:srgbClr val="000000"/>
                          </a:solidFill>
                          <a:effectLst/>
                          <a:uLnTx/>
                          <a:uFillTx/>
                          <a:latin typeface="Manrope"/>
                          <a:ea typeface="+mn-ea"/>
                          <a:cs typeface="+mn-cs"/>
                        </a:rPr>
                        <a:t>Lorem 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931948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2242094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7143061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140117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152301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93601869"/>
                  </a:ext>
                </a:extLst>
              </a:tr>
            </a:tbl>
          </a:graphicData>
        </a:graphic>
      </p:graphicFrame>
      <p:pic>
        <p:nvPicPr>
          <p:cNvPr id="8" name="Immagine 7">
            <a:extLst>
              <a:ext uri="{FF2B5EF4-FFF2-40B4-BE49-F238E27FC236}">
                <a16:creationId xmlns:a16="http://schemas.microsoft.com/office/drawing/2014/main" id="{922180A8-6D67-9355-1E05-FA114DC4C5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6" name="CasellaDiTesto 5">
            <a:extLst>
              <a:ext uri="{FF2B5EF4-FFF2-40B4-BE49-F238E27FC236}">
                <a16:creationId xmlns:a16="http://schemas.microsoft.com/office/drawing/2014/main" id="{79ECCAEA-518F-DABE-E63A-46F3744837AB}"/>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10</a:t>
            </a:r>
          </a:p>
        </p:txBody>
      </p:sp>
    </p:spTree>
    <p:extLst>
      <p:ext uri="{BB962C8B-B14F-4D97-AF65-F5344CB8AC3E}">
        <p14:creationId xmlns:p14="http://schemas.microsoft.com/office/powerpoint/2010/main" val="1717373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3E319A-D89F-4C74-9449-89716F802418}"/>
              </a:ext>
            </a:extLst>
          </p:cNvPr>
          <p:cNvSpPr>
            <a:spLocks noGrp="1"/>
          </p:cNvSpPr>
          <p:nvPr>
            <p:ph type="title"/>
          </p:nvPr>
        </p:nvSpPr>
        <p:spPr>
          <a:xfrm>
            <a:off x="334964" y="230400"/>
            <a:ext cx="2163688" cy="840083"/>
          </a:xfrm>
        </p:spPr>
        <p:txBody>
          <a:bodyPr/>
          <a:lstStyle/>
          <a:p>
            <a:r>
              <a:rPr lang="it-IT" dirty="0" err="1"/>
              <a:t>Table</a:t>
            </a:r>
            <a:r>
              <a:rPr lang="it-IT" dirty="0"/>
              <a:t> + text</a:t>
            </a:r>
          </a:p>
        </p:txBody>
      </p:sp>
      <p:sp>
        <p:nvSpPr>
          <p:cNvPr id="3" name="Segnaposto testo 2">
            <a:extLst>
              <a:ext uri="{FF2B5EF4-FFF2-40B4-BE49-F238E27FC236}">
                <a16:creationId xmlns:a16="http://schemas.microsoft.com/office/drawing/2014/main" id="{F18BB54F-418E-49F1-9AA7-95A802981952}"/>
              </a:ext>
            </a:extLst>
          </p:cNvPr>
          <p:cNvSpPr>
            <a:spLocks noGrp="1"/>
          </p:cNvSpPr>
          <p:nvPr>
            <p:ph type="body" sz="quarter" idx="13"/>
          </p:nvPr>
        </p:nvSpPr>
        <p:spPr/>
        <p:txBody>
          <a:bodyPr/>
          <a:lstStyle/>
          <a:p>
            <a:r>
              <a:rPr lang="it-IT" dirty="0" err="1"/>
              <a:t>Lorem</a:t>
            </a:r>
            <a:r>
              <a:rPr lang="it-IT" dirty="0"/>
              <a:t> </a:t>
            </a:r>
            <a:r>
              <a:rPr lang="it-IT" dirty="0" err="1"/>
              <a:t>ipsum</a:t>
            </a:r>
            <a:endParaRPr lang="it-IT" dirty="0"/>
          </a:p>
        </p:txBody>
      </p:sp>
      <p:graphicFrame>
        <p:nvGraphicFramePr>
          <p:cNvPr id="7" name="Tabella 7">
            <a:extLst>
              <a:ext uri="{FF2B5EF4-FFF2-40B4-BE49-F238E27FC236}">
                <a16:creationId xmlns:a16="http://schemas.microsoft.com/office/drawing/2014/main" id="{8B354476-08B6-4F50-AB6C-252E0FB820A0}"/>
              </a:ext>
            </a:extLst>
          </p:cNvPr>
          <p:cNvGraphicFramePr>
            <a:graphicFrameLocks noGrp="1"/>
          </p:cNvGraphicFramePr>
          <p:nvPr>
            <p:ph sz="quarter" idx="15"/>
            <p:extLst>
              <p:ext uri="{D42A27DB-BD31-4B8C-83A1-F6EECF244321}">
                <p14:modId xmlns:p14="http://schemas.microsoft.com/office/powerpoint/2010/main" val="1392869508"/>
              </p:ext>
            </p:extLst>
          </p:nvPr>
        </p:nvGraphicFramePr>
        <p:xfrm>
          <a:off x="3216275" y="2060575"/>
          <a:ext cx="8640760" cy="3708400"/>
        </p:xfrm>
        <a:graphic>
          <a:graphicData uri="http://schemas.openxmlformats.org/drawingml/2006/table">
            <a:tbl>
              <a:tblPr firstRow="1" firstCol="1">
                <a:tableStyleId>{FABFCF23-3B69-468F-B69F-88F6DE6A72F2}</a:tableStyleId>
              </a:tblPr>
              <a:tblGrid>
                <a:gridCol w="1728152">
                  <a:extLst>
                    <a:ext uri="{9D8B030D-6E8A-4147-A177-3AD203B41FA5}">
                      <a16:colId xmlns:a16="http://schemas.microsoft.com/office/drawing/2014/main" val="2566041459"/>
                    </a:ext>
                  </a:extLst>
                </a:gridCol>
                <a:gridCol w="1728152">
                  <a:extLst>
                    <a:ext uri="{9D8B030D-6E8A-4147-A177-3AD203B41FA5}">
                      <a16:colId xmlns:a16="http://schemas.microsoft.com/office/drawing/2014/main" val="2230048493"/>
                    </a:ext>
                  </a:extLst>
                </a:gridCol>
                <a:gridCol w="1728152">
                  <a:extLst>
                    <a:ext uri="{9D8B030D-6E8A-4147-A177-3AD203B41FA5}">
                      <a16:colId xmlns:a16="http://schemas.microsoft.com/office/drawing/2014/main" val="100590840"/>
                    </a:ext>
                  </a:extLst>
                </a:gridCol>
                <a:gridCol w="1728152">
                  <a:extLst>
                    <a:ext uri="{9D8B030D-6E8A-4147-A177-3AD203B41FA5}">
                      <a16:colId xmlns:a16="http://schemas.microsoft.com/office/drawing/2014/main" val="2865799004"/>
                    </a:ext>
                  </a:extLst>
                </a:gridCol>
                <a:gridCol w="1728152">
                  <a:extLst>
                    <a:ext uri="{9D8B030D-6E8A-4147-A177-3AD203B41FA5}">
                      <a16:colId xmlns:a16="http://schemas.microsoft.com/office/drawing/2014/main" val="2101492864"/>
                    </a:ext>
                  </a:extLst>
                </a:gridCol>
              </a:tblGrid>
              <a:tr h="370840">
                <a:tc>
                  <a:txBody>
                    <a:bodyPr/>
                    <a:lstStyle/>
                    <a:p>
                      <a:endParaRPr lang="it-IT" sz="1200" dirty="0"/>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tc>
                  <a:txBody>
                    <a:bodyPr/>
                    <a:lstStyle/>
                    <a:p>
                      <a:pPr algn="r"/>
                      <a:r>
                        <a:rPr lang="it-IT" sz="1000" dirty="0"/>
                        <a:t>AAAA</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454095736"/>
                  </a:ext>
                </a:extLst>
              </a:tr>
              <a:tr h="370840">
                <a:tc>
                  <a:txBody>
                    <a:bodyPr/>
                    <a:lstStyle/>
                    <a:p>
                      <a:r>
                        <a:rPr lang="it-IT" sz="1200" dirty="0" err="1"/>
                        <a:t>Lorem</a:t>
                      </a:r>
                      <a:r>
                        <a:rPr lang="it-IT" sz="1200" dirty="0"/>
                        <a:t> </a:t>
                      </a:r>
                      <a:r>
                        <a:rPr lang="it-IT" sz="1200" dirty="0" err="1"/>
                        <a:t>ipsum</a:t>
                      </a:r>
                      <a:endParaRPr lang="it-IT" sz="1200" dirty="0"/>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328126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4362162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0408229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931948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2242094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7143061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140117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152301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err="1">
                          <a:ln>
                            <a:noFill/>
                          </a:ln>
                          <a:solidFill>
                            <a:srgbClr val="000000"/>
                          </a:solidFill>
                          <a:effectLst/>
                          <a:uLnTx/>
                          <a:uFillTx/>
                          <a:latin typeface="Manrope"/>
                          <a:ea typeface="+mn-ea"/>
                          <a:cs typeface="+mn-cs"/>
                        </a:rPr>
                        <a:t>Lorem</a:t>
                      </a:r>
                      <a:r>
                        <a:rPr kumimoji="0" lang="it-IT" sz="1200" b="1" i="0" u="none" strike="noStrike" kern="1200" cap="none" spc="0" normalizeH="0" baseline="0" noProof="0" dirty="0">
                          <a:ln>
                            <a:noFill/>
                          </a:ln>
                          <a:solidFill>
                            <a:srgbClr val="000000"/>
                          </a:solidFill>
                          <a:effectLst/>
                          <a:uLnTx/>
                          <a:uFillTx/>
                          <a:latin typeface="Manrope"/>
                          <a:ea typeface="+mn-ea"/>
                          <a:cs typeface="+mn-cs"/>
                        </a:rPr>
                        <a:t> </a:t>
                      </a:r>
                      <a:r>
                        <a:rPr kumimoji="0" lang="it-IT" sz="1200" b="1" i="0" u="none" strike="noStrike" kern="1200" cap="none" spc="0" normalizeH="0" baseline="0" noProof="0" dirty="0" err="1">
                          <a:ln>
                            <a:noFill/>
                          </a:ln>
                          <a:solidFill>
                            <a:srgbClr val="000000"/>
                          </a:solidFill>
                          <a:effectLst/>
                          <a:uLnTx/>
                          <a:uFillTx/>
                          <a:latin typeface="Manrope"/>
                          <a:ea typeface="+mn-ea"/>
                          <a:cs typeface="+mn-cs"/>
                        </a:rPr>
                        <a:t>ipsum</a:t>
                      </a:r>
                      <a:endParaRPr kumimoji="0" lang="it-IT" sz="1200" b="1" i="0" u="none" strike="noStrike" kern="1200" cap="none" spc="0" normalizeH="0" baseline="0" noProof="0" dirty="0">
                        <a:ln>
                          <a:noFill/>
                        </a:ln>
                        <a:solidFill>
                          <a:srgbClr val="000000"/>
                        </a:solidFill>
                        <a:effectLst/>
                        <a:uLnTx/>
                        <a:uFillTx/>
                        <a:latin typeface="Manrope"/>
                        <a:ea typeface="+mn-ea"/>
                        <a:cs typeface="+mn-cs"/>
                      </a:endParaRP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tc>
                  <a:txBody>
                    <a:bodyPr/>
                    <a:lstStyle/>
                    <a:p>
                      <a:pPr algn="r"/>
                      <a:r>
                        <a:rPr lang="it-IT" sz="1200" dirty="0"/>
                        <a:t>000</a:t>
                      </a:r>
                    </a:p>
                  </a:txBody>
                  <a:tcPr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93601869"/>
                  </a:ext>
                </a:extLst>
              </a:tr>
            </a:tbl>
          </a:graphicData>
        </a:graphic>
      </p:graphicFrame>
      <p:pic>
        <p:nvPicPr>
          <p:cNvPr id="9" name="Immagine 8">
            <a:extLst>
              <a:ext uri="{FF2B5EF4-FFF2-40B4-BE49-F238E27FC236}">
                <a16:creationId xmlns:a16="http://schemas.microsoft.com/office/drawing/2014/main" id="{50720212-E0D9-6E1D-08EC-20691E4339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6" name="CasellaDiTesto 5">
            <a:extLst>
              <a:ext uri="{FF2B5EF4-FFF2-40B4-BE49-F238E27FC236}">
                <a16:creationId xmlns:a16="http://schemas.microsoft.com/office/drawing/2014/main" id="{40A5D701-B4CC-A280-C7DE-565C606708A9}"/>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11</a:t>
            </a:r>
          </a:p>
        </p:txBody>
      </p:sp>
    </p:spTree>
    <p:extLst>
      <p:ext uri="{BB962C8B-B14F-4D97-AF65-F5344CB8AC3E}">
        <p14:creationId xmlns:p14="http://schemas.microsoft.com/office/powerpoint/2010/main" val="2057381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EA024F-397F-4B34-9B5A-9C471DB05C73}"/>
              </a:ext>
            </a:extLst>
          </p:cNvPr>
          <p:cNvSpPr>
            <a:spLocks noGrp="1"/>
          </p:cNvSpPr>
          <p:nvPr>
            <p:ph type="title"/>
          </p:nvPr>
        </p:nvSpPr>
        <p:spPr>
          <a:xfrm>
            <a:off x="334963" y="230400"/>
            <a:ext cx="11522075" cy="840083"/>
          </a:xfrm>
        </p:spPr>
        <p:txBody>
          <a:bodyPr/>
          <a:lstStyle/>
          <a:p>
            <a:r>
              <a:rPr lang="it-IT" dirty="0"/>
              <a:t>Chart</a:t>
            </a:r>
          </a:p>
        </p:txBody>
      </p:sp>
      <p:graphicFrame>
        <p:nvGraphicFramePr>
          <p:cNvPr id="13" name="Segnaposto contenuto 12">
            <a:extLst>
              <a:ext uri="{FF2B5EF4-FFF2-40B4-BE49-F238E27FC236}">
                <a16:creationId xmlns:a16="http://schemas.microsoft.com/office/drawing/2014/main" id="{CAB9A71E-B46B-48C0-BFE1-8D0FAD449DC4}"/>
              </a:ext>
            </a:extLst>
          </p:cNvPr>
          <p:cNvGraphicFramePr>
            <a:graphicFrameLocks noGrp="1"/>
          </p:cNvGraphicFramePr>
          <p:nvPr>
            <p:ph idx="1"/>
            <p:extLst>
              <p:ext uri="{D42A27DB-BD31-4B8C-83A1-F6EECF244321}">
                <p14:modId xmlns:p14="http://schemas.microsoft.com/office/powerpoint/2010/main" val="1516034194"/>
              </p:ext>
            </p:extLst>
          </p:nvPr>
        </p:nvGraphicFramePr>
        <p:xfrm>
          <a:off x="334963" y="2060575"/>
          <a:ext cx="11522075" cy="4146550"/>
        </p:xfrm>
        <a:graphic>
          <a:graphicData uri="http://schemas.openxmlformats.org/drawingml/2006/chart">
            <c:chart xmlns:c="http://schemas.openxmlformats.org/drawingml/2006/chart" xmlns:r="http://schemas.openxmlformats.org/officeDocument/2006/relationships" r:id="rId2"/>
          </a:graphicData>
        </a:graphic>
      </p:graphicFrame>
      <p:pic>
        <p:nvPicPr>
          <p:cNvPr id="3" name="Immagine 2">
            <a:extLst>
              <a:ext uri="{FF2B5EF4-FFF2-40B4-BE49-F238E27FC236}">
                <a16:creationId xmlns:a16="http://schemas.microsoft.com/office/drawing/2014/main" id="{4758FF1B-66E0-D953-3241-89C0795E32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6" name="CasellaDiTesto 5">
            <a:extLst>
              <a:ext uri="{FF2B5EF4-FFF2-40B4-BE49-F238E27FC236}">
                <a16:creationId xmlns:a16="http://schemas.microsoft.com/office/drawing/2014/main" id="{2F86C836-B38A-C2EA-9CB3-86BD958A225C}"/>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12</a:t>
            </a:r>
          </a:p>
        </p:txBody>
      </p:sp>
    </p:spTree>
    <p:extLst>
      <p:ext uri="{BB962C8B-B14F-4D97-AF65-F5344CB8AC3E}">
        <p14:creationId xmlns:p14="http://schemas.microsoft.com/office/powerpoint/2010/main" val="664636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olo 10">
            <a:extLst>
              <a:ext uri="{FF2B5EF4-FFF2-40B4-BE49-F238E27FC236}">
                <a16:creationId xmlns:a16="http://schemas.microsoft.com/office/drawing/2014/main" id="{02F3C092-A060-47AD-A7DF-806B1EBF7299}"/>
              </a:ext>
            </a:extLst>
          </p:cNvPr>
          <p:cNvSpPr>
            <a:spLocks noGrp="1"/>
          </p:cNvSpPr>
          <p:nvPr>
            <p:ph type="title"/>
          </p:nvPr>
        </p:nvSpPr>
        <p:spPr>
          <a:xfrm>
            <a:off x="334964" y="230400"/>
            <a:ext cx="2163688" cy="840083"/>
          </a:xfrm>
        </p:spPr>
        <p:txBody>
          <a:bodyPr/>
          <a:lstStyle/>
          <a:p>
            <a:r>
              <a:rPr lang="it-IT" dirty="0"/>
              <a:t>Chart + text</a:t>
            </a:r>
          </a:p>
        </p:txBody>
      </p:sp>
      <p:sp>
        <p:nvSpPr>
          <p:cNvPr id="12" name="Segnaposto testo 11">
            <a:extLst>
              <a:ext uri="{FF2B5EF4-FFF2-40B4-BE49-F238E27FC236}">
                <a16:creationId xmlns:a16="http://schemas.microsoft.com/office/drawing/2014/main" id="{894592A3-0A09-48A6-B78F-1F965F4948CC}"/>
              </a:ext>
            </a:extLst>
          </p:cNvPr>
          <p:cNvSpPr>
            <a:spLocks noGrp="1"/>
          </p:cNvSpPr>
          <p:nvPr>
            <p:ph type="body" sz="quarter" idx="13"/>
          </p:nvPr>
        </p:nvSpPr>
        <p:spPr/>
        <p:txBody>
          <a:bodyPr/>
          <a:lstStyle/>
          <a:p>
            <a:r>
              <a:rPr lang="it-IT" dirty="0" err="1"/>
              <a:t>Lorem</a:t>
            </a:r>
            <a:r>
              <a:rPr lang="it-IT" dirty="0"/>
              <a:t> </a:t>
            </a:r>
            <a:r>
              <a:rPr lang="it-IT" dirty="0" err="1"/>
              <a:t>ipsum</a:t>
            </a:r>
            <a:endParaRPr lang="it-IT" dirty="0"/>
          </a:p>
        </p:txBody>
      </p:sp>
      <p:graphicFrame>
        <p:nvGraphicFramePr>
          <p:cNvPr id="10" name="Segnaposto contenuto 9">
            <a:extLst>
              <a:ext uri="{FF2B5EF4-FFF2-40B4-BE49-F238E27FC236}">
                <a16:creationId xmlns:a16="http://schemas.microsoft.com/office/drawing/2014/main" id="{3E6A9252-E6F2-4D7E-AA89-329F0009C262}"/>
              </a:ext>
            </a:extLst>
          </p:cNvPr>
          <p:cNvGraphicFramePr>
            <a:graphicFrameLocks noGrp="1"/>
          </p:cNvGraphicFramePr>
          <p:nvPr>
            <p:ph sz="quarter" idx="15"/>
            <p:extLst>
              <p:ext uri="{D42A27DB-BD31-4B8C-83A1-F6EECF244321}">
                <p14:modId xmlns:p14="http://schemas.microsoft.com/office/powerpoint/2010/main" val="764321701"/>
              </p:ext>
            </p:extLst>
          </p:nvPr>
        </p:nvGraphicFramePr>
        <p:xfrm>
          <a:off x="3216275" y="2060575"/>
          <a:ext cx="8640763" cy="3997325"/>
        </p:xfrm>
        <a:graphic>
          <a:graphicData uri="http://schemas.openxmlformats.org/drawingml/2006/chart">
            <c:chart xmlns:c="http://schemas.openxmlformats.org/drawingml/2006/chart" xmlns:r="http://schemas.openxmlformats.org/officeDocument/2006/relationships" r:id="rId2"/>
          </a:graphicData>
        </a:graphic>
      </p:graphicFrame>
      <p:sp>
        <p:nvSpPr>
          <p:cNvPr id="15" name="CasellaDiTesto 14">
            <a:extLst>
              <a:ext uri="{FF2B5EF4-FFF2-40B4-BE49-F238E27FC236}">
                <a16:creationId xmlns:a16="http://schemas.microsoft.com/office/drawing/2014/main" id="{F5BFE5D7-EA21-4FDE-92D8-45755A6B2580}"/>
              </a:ext>
            </a:extLst>
          </p:cNvPr>
          <p:cNvSpPr txBox="1"/>
          <p:nvPr/>
        </p:nvSpPr>
        <p:spPr>
          <a:xfrm>
            <a:off x="9487511" y="3367209"/>
            <a:ext cx="1714500" cy="553998"/>
          </a:xfrm>
          <a:prstGeom prst="rect">
            <a:avLst/>
          </a:prstGeom>
          <a:noFill/>
        </p:spPr>
        <p:txBody>
          <a:bodyPr wrap="square" rtlCol="0">
            <a:spAutoFit/>
          </a:bodyPr>
          <a:lstStyle/>
          <a:p>
            <a:pPr algn="r"/>
            <a:r>
              <a:rPr lang="it-IT" b="1" dirty="0"/>
              <a:t>00</a:t>
            </a:r>
          </a:p>
          <a:p>
            <a:pPr algn="r"/>
            <a:r>
              <a:rPr lang="it-IT" sz="1200" dirty="0" err="1"/>
              <a:t>Lorem</a:t>
            </a:r>
            <a:r>
              <a:rPr lang="it-IT" sz="1200" dirty="0"/>
              <a:t> </a:t>
            </a:r>
            <a:r>
              <a:rPr lang="it-IT" sz="1200" dirty="0" err="1"/>
              <a:t>ipsum</a:t>
            </a:r>
            <a:endParaRPr lang="it-IT" dirty="0"/>
          </a:p>
        </p:txBody>
      </p:sp>
      <p:sp>
        <p:nvSpPr>
          <p:cNvPr id="18" name="CasellaDiTesto 17">
            <a:extLst>
              <a:ext uri="{FF2B5EF4-FFF2-40B4-BE49-F238E27FC236}">
                <a16:creationId xmlns:a16="http://schemas.microsoft.com/office/drawing/2014/main" id="{026C4BBA-722E-4E05-8365-245E69A29DB1}"/>
              </a:ext>
            </a:extLst>
          </p:cNvPr>
          <p:cNvSpPr txBox="1"/>
          <p:nvPr/>
        </p:nvSpPr>
        <p:spPr>
          <a:xfrm>
            <a:off x="3559175" y="2778126"/>
            <a:ext cx="1714500" cy="553998"/>
          </a:xfrm>
          <a:prstGeom prst="rect">
            <a:avLst/>
          </a:prstGeom>
          <a:noFill/>
        </p:spPr>
        <p:txBody>
          <a:bodyPr wrap="square" rtlCol="0">
            <a:spAutoFit/>
          </a:bodyPr>
          <a:lstStyle/>
          <a:p>
            <a:r>
              <a:rPr lang="it-IT" b="1" dirty="0"/>
              <a:t>00</a:t>
            </a:r>
          </a:p>
          <a:p>
            <a:r>
              <a:rPr lang="it-IT" sz="1200" dirty="0" err="1"/>
              <a:t>Lorem</a:t>
            </a:r>
            <a:r>
              <a:rPr lang="it-IT" sz="1200" dirty="0"/>
              <a:t> </a:t>
            </a:r>
            <a:r>
              <a:rPr lang="it-IT" sz="1200" dirty="0" err="1"/>
              <a:t>ipsum</a:t>
            </a:r>
            <a:endParaRPr lang="it-IT" dirty="0"/>
          </a:p>
        </p:txBody>
      </p:sp>
      <p:cxnSp>
        <p:nvCxnSpPr>
          <p:cNvPr id="22" name="Connettore diritto 21">
            <a:extLst>
              <a:ext uri="{FF2B5EF4-FFF2-40B4-BE49-F238E27FC236}">
                <a16:creationId xmlns:a16="http://schemas.microsoft.com/office/drawing/2014/main" id="{0F6638FC-DA09-4ACC-87BC-FEF6784B5087}"/>
              </a:ext>
            </a:extLst>
          </p:cNvPr>
          <p:cNvCxnSpPr>
            <a:cxnSpLocks/>
          </p:cNvCxnSpPr>
          <p:nvPr/>
        </p:nvCxnSpPr>
        <p:spPr>
          <a:xfrm>
            <a:off x="9038492" y="3301668"/>
            <a:ext cx="207498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Connettore diritto 24">
            <a:extLst>
              <a:ext uri="{FF2B5EF4-FFF2-40B4-BE49-F238E27FC236}">
                <a16:creationId xmlns:a16="http://schemas.microsoft.com/office/drawing/2014/main" id="{80D0EF9C-548E-442F-A04C-420FCD02F2DD}"/>
              </a:ext>
            </a:extLst>
          </p:cNvPr>
          <p:cNvCxnSpPr>
            <a:cxnSpLocks/>
          </p:cNvCxnSpPr>
          <p:nvPr/>
        </p:nvCxnSpPr>
        <p:spPr>
          <a:xfrm>
            <a:off x="3622430" y="2699238"/>
            <a:ext cx="2488223" cy="0"/>
          </a:xfrm>
          <a:prstGeom prst="line">
            <a:avLst/>
          </a:prstGeom>
        </p:spPr>
        <p:style>
          <a:lnRef idx="1">
            <a:schemeClr val="accent1"/>
          </a:lnRef>
          <a:fillRef idx="0">
            <a:schemeClr val="accent1"/>
          </a:fillRef>
          <a:effectRef idx="0">
            <a:schemeClr val="accent1"/>
          </a:effectRef>
          <a:fontRef idx="minor">
            <a:schemeClr val="tx1"/>
          </a:fontRef>
        </p:style>
      </p:cxnSp>
      <p:sp>
        <p:nvSpPr>
          <p:cNvPr id="26" name="CasellaDiTesto 25">
            <a:extLst>
              <a:ext uri="{FF2B5EF4-FFF2-40B4-BE49-F238E27FC236}">
                <a16:creationId xmlns:a16="http://schemas.microsoft.com/office/drawing/2014/main" id="{EDEDE847-D84B-4B65-9C49-4F215BCB00A4}"/>
              </a:ext>
            </a:extLst>
          </p:cNvPr>
          <p:cNvSpPr txBox="1"/>
          <p:nvPr/>
        </p:nvSpPr>
        <p:spPr>
          <a:xfrm>
            <a:off x="9487511" y="5314548"/>
            <a:ext cx="1714500" cy="553998"/>
          </a:xfrm>
          <a:prstGeom prst="rect">
            <a:avLst/>
          </a:prstGeom>
          <a:noFill/>
        </p:spPr>
        <p:txBody>
          <a:bodyPr wrap="square" rtlCol="0">
            <a:spAutoFit/>
          </a:bodyPr>
          <a:lstStyle/>
          <a:p>
            <a:pPr algn="r"/>
            <a:r>
              <a:rPr lang="it-IT" b="1" dirty="0"/>
              <a:t>00</a:t>
            </a:r>
          </a:p>
          <a:p>
            <a:pPr algn="r"/>
            <a:r>
              <a:rPr lang="it-IT" sz="1200" dirty="0" err="1"/>
              <a:t>Lorem</a:t>
            </a:r>
            <a:r>
              <a:rPr lang="it-IT" sz="1200" dirty="0"/>
              <a:t> </a:t>
            </a:r>
            <a:r>
              <a:rPr lang="it-IT" sz="1200" dirty="0" err="1"/>
              <a:t>ipsum</a:t>
            </a:r>
            <a:endParaRPr lang="it-IT" dirty="0"/>
          </a:p>
        </p:txBody>
      </p:sp>
      <p:cxnSp>
        <p:nvCxnSpPr>
          <p:cNvPr id="27" name="Connettore diritto 26">
            <a:extLst>
              <a:ext uri="{FF2B5EF4-FFF2-40B4-BE49-F238E27FC236}">
                <a16:creationId xmlns:a16="http://schemas.microsoft.com/office/drawing/2014/main" id="{6406D484-9CBE-42D3-900F-7357C58A8607}"/>
              </a:ext>
            </a:extLst>
          </p:cNvPr>
          <p:cNvCxnSpPr>
            <a:cxnSpLocks/>
          </p:cNvCxnSpPr>
          <p:nvPr/>
        </p:nvCxnSpPr>
        <p:spPr>
          <a:xfrm>
            <a:off x="8792308" y="5249007"/>
            <a:ext cx="2321168"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CasellaDiTesto 27">
            <a:extLst>
              <a:ext uri="{FF2B5EF4-FFF2-40B4-BE49-F238E27FC236}">
                <a16:creationId xmlns:a16="http://schemas.microsoft.com/office/drawing/2014/main" id="{38141178-EB56-4021-B0F2-A745B77ECB07}"/>
              </a:ext>
            </a:extLst>
          </p:cNvPr>
          <p:cNvSpPr txBox="1"/>
          <p:nvPr/>
        </p:nvSpPr>
        <p:spPr>
          <a:xfrm>
            <a:off x="9487511" y="2377917"/>
            <a:ext cx="1714500" cy="553998"/>
          </a:xfrm>
          <a:prstGeom prst="rect">
            <a:avLst/>
          </a:prstGeom>
          <a:noFill/>
        </p:spPr>
        <p:txBody>
          <a:bodyPr wrap="square" rtlCol="0">
            <a:spAutoFit/>
          </a:bodyPr>
          <a:lstStyle/>
          <a:p>
            <a:pPr algn="r"/>
            <a:r>
              <a:rPr lang="it-IT" b="1" dirty="0"/>
              <a:t>00</a:t>
            </a:r>
          </a:p>
          <a:p>
            <a:pPr algn="r"/>
            <a:r>
              <a:rPr lang="it-IT" sz="1200" dirty="0" err="1"/>
              <a:t>Lorem</a:t>
            </a:r>
            <a:r>
              <a:rPr lang="it-IT" sz="1200" dirty="0"/>
              <a:t> </a:t>
            </a:r>
            <a:r>
              <a:rPr lang="it-IT" sz="1200" dirty="0" err="1"/>
              <a:t>ipsum</a:t>
            </a:r>
            <a:endParaRPr lang="it-IT" dirty="0"/>
          </a:p>
        </p:txBody>
      </p:sp>
      <p:cxnSp>
        <p:nvCxnSpPr>
          <p:cNvPr id="29" name="Connettore diritto 28">
            <a:extLst>
              <a:ext uri="{FF2B5EF4-FFF2-40B4-BE49-F238E27FC236}">
                <a16:creationId xmlns:a16="http://schemas.microsoft.com/office/drawing/2014/main" id="{8F38F139-E6F1-43AD-96EF-A6D114B742AD}"/>
              </a:ext>
            </a:extLst>
          </p:cNvPr>
          <p:cNvCxnSpPr>
            <a:cxnSpLocks/>
          </p:cNvCxnSpPr>
          <p:nvPr/>
        </p:nvCxnSpPr>
        <p:spPr>
          <a:xfrm>
            <a:off x="7798777" y="2312376"/>
            <a:ext cx="3314699"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Immagine 1">
            <a:extLst>
              <a:ext uri="{FF2B5EF4-FFF2-40B4-BE49-F238E27FC236}">
                <a16:creationId xmlns:a16="http://schemas.microsoft.com/office/drawing/2014/main" id="{17ECC83D-7171-7473-5543-1C0A90B6F2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5" name="CasellaDiTesto 4">
            <a:extLst>
              <a:ext uri="{FF2B5EF4-FFF2-40B4-BE49-F238E27FC236}">
                <a16:creationId xmlns:a16="http://schemas.microsoft.com/office/drawing/2014/main" id="{E0531F6A-0311-0578-57FD-B7C37571A5EE}"/>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13</a:t>
            </a:r>
          </a:p>
        </p:txBody>
      </p:sp>
    </p:spTree>
    <p:extLst>
      <p:ext uri="{BB962C8B-B14F-4D97-AF65-F5344CB8AC3E}">
        <p14:creationId xmlns:p14="http://schemas.microsoft.com/office/powerpoint/2010/main" val="2315921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1">
            <a:extLst>
              <a:ext uri="{FF2B5EF4-FFF2-40B4-BE49-F238E27FC236}">
                <a16:creationId xmlns:a16="http://schemas.microsoft.com/office/drawing/2014/main" id="{155737F0-46F4-4FB7-A5C9-CE6C5446A85B}"/>
              </a:ext>
            </a:extLst>
          </p:cNvPr>
          <p:cNvSpPr>
            <a:spLocks noGrp="1"/>
          </p:cNvSpPr>
          <p:nvPr>
            <p:ph type="pic" sz="quarter" idx="13"/>
          </p:nvPr>
        </p:nvSpPr>
        <p:spPr>
          <a:xfrm>
            <a:off x="5720316" y="901006"/>
            <a:ext cx="6471684" cy="5141108"/>
          </a:xfrm>
          <a:solidFill>
            <a:schemeClr val="bg1">
              <a:lumMod val="65000"/>
            </a:schemeClr>
          </a:solidFill>
        </p:spPr>
        <p:txBody>
          <a:bodyPr/>
          <a:lstStyle/>
          <a:p>
            <a:endParaRPr lang="it-IT"/>
          </a:p>
        </p:txBody>
      </p:sp>
      <p:sp>
        <p:nvSpPr>
          <p:cNvPr id="9" name="Titolo 8">
            <a:extLst>
              <a:ext uri="{FF2B5EF4-FFF2-40B4-BE49-F238E27FC236}">
                <a16:creationId xmlns:a16="http://schemas.microsoft.com/office/drawing/2014/main" id="{56E0D83D-0865-4755-9913-0076A8E464B2}"/>
              </a:ext>
            </a:extLst>
          </p:cNvPr>
          <p:cNvSpPr>
            <a:spLocks noGrp="1"/>
          </p:cNvSpPr>
          <p:nvPr>
            <p:ph type="title"/>
          </p:nvPr>
        </p:nvSpPr>
        <p:spPr>
          <a:xfrm>
            <a:off x="334964" y="230400"/>
            <a:ext cx="4705298" cy="840083"/>
          </a:xfrm>
        </p:spPr>
        <p:txBody>
          <a:bodyPr/>
          <a:lstStyle/>
          <a:p>
            <a:r>
              <a:rPr lang="it-IT" dirty="0"/>
              <a:t>Title</a:t>
            </a:r>
          </a:p>
        </p:txBody>
      </p:sp>
      <p:sp>
        <p:nvSpPr>
          <p:cNvPr id="11" name="Segnaposto testo 10">
            <a:extLst>
              <a:ext uri="{FF2B5EF4-FFF2-40B4-BE49-F238E27FC236}">
                <a16:creationId xmlns:a16="http://schemas.microsoft.com/office/drawing/2014/main" id="{E88B5ED9-0CC4-413F-AB38-6F8B6411457F}"/>
              </a:ext>
            </a:extLst>
          </p:cNvPr>
          <p:cNvSpPr>
            <a:spLocks noGrp="1"/>
          </p:cNvSpPr>
          <p:nvPr>
            <p:ph type="body" sz="quarter" idx="14"/>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a:t>
            </a:r>
          </a:p>
          <a:p>
            <a:endParaRPr lang="it-IT" dirty="0"/>
          </a:p>
        </p:txBody>
      </p:sp>
      <p:pic>
        <p:nvPicPr>
          <p:cNvPr id="3" name="Immagine 2">
            <a:extLst>
              <a:ext uri="{FF2B5EF4-FFF2-40B4-BE49-F238E27FC236}">
                <a16:creationId xmlns:a16="http://schemas.microsoft.com/office/drawing/2014/main" id="{DE77BF7D-4B60-BD5D-02B5-5A5FCBF3D3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4" name="CasellaDiTesto 3">
            <a:extLst>
              <a:ext uri="{FF2B5EF4-FFF2-40B4-BE49-F238E27FC236}">
                <a16:creationId xmlns:a16="http://schemas.microsoft.com/office/drawing/2014/main" id="{660FBD39-50BF-A788-B852-A3C10F3DE3D6}"/>
              </a:ext>
            </a:extLst>
          </p:cNvPr>
          <p:cNvSpPr txBox="1"/>
          <p:nvPr/>
        </p:nvSpPr>
        <p:spPr>
          <a:xfrm>
            <a:off x="243706" y="6465600"/>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14</a:t>
            </a:r>
          </a:p>
        </p:txBody>
      </p:sp>
      <p:sp>
        <p:nvSpPr>
          <p:cNvPr id="5" name="Segnaposto testo 7">
            <a:extLst>
              <a:ext uri="{FF2B5EF4-FFF2-40B4-BE49-F238E27FC236}">
                <a16:creationId xmlns:a16="http://schemas.microsoft.com/office/drawing/2014/main" id="{48A88B91-84D5-CCC6-CF2B-34CB7451894C}"/>
              </a:ext>
            </a:extLst>
          </p:cNvPr>
          <p:cNvSpPr txBox="1">
            <a:spLocks/>
          </p:cNvSpPr>
          <p:nvPr/>
        </p:nvSpPr>
        <p:spPr>
          <a:xfrm>
            <a:off x="5636079" y="6124694"/>
            <a:ext cx="5423999" cy="282575"/>
          </a:xfrm>
          <a:prstGeom prst="rect">
            <a:avLst/>
          </a:prstGeom>
        </p:spPr>
        <p:txBody>
          <a:bodyPr/>
          <a:lstStyle>
            <a:lvl1pPr marL="0" indent="0" algn="l" defTabSz="914400" rtl="0" eaLnBrk="1" latinLnBrk="0" hangingPunct="1">
              <a:lnSpc>
                <a:spcPct val="120000"/>
              </a:lnSpc>
              <a:spcBef>
                <a:spcPts val="0"/>
              </a:spcBef>
              <a:buFont typeface="Arial" panose="020B0604020202020204" pitchFamily="34" charset="0"/>
              <a:buNone/>
              <a:defRPr lang="it-IT" sz="1600" kern="1200" dirty="0">
                <a:solidFill>
                  <a:schemeClr val="tx1"/>
                </a:solidFill>
                <a:latin typeface="+mn-lt"/>
                <a:ea typeface="+mn-ea"/>
                <a:cs typeface="+mn-cs"/>
              </a:defRPr>
            </a:lvl1pPr>
            <a:lvl2pPr marL="4572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2pPr>
            <a:lvl3pPr marL="9144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3pPr>
            <a:lvl4pPr marL="13716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4pPr>
            <a:lvl5pPr marL="18288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sz="900" dirty="0"/>
              <a:t>Lorem </a:t>
            </a:r>
            <a:r>
              <a:rPr lang="it-IT" sz="900" dirty="0" err="1"/>
              <a:t>ipsum</a:t>
            </a:r>
            <a:endParaRPr lang="it-IT" sz="900" dirty="0"/>
          </a:p>
        </p:txBody>
      </p:sp>
    </p:spTree>
    <p:extLst>
      <p:ext uri="{BB962C8B-B14F-4D97-AF65-F5344CB8AC3E}">
        <p14:creationId xmlns:p14="http://schemas.microsoft.com/office/powerpoint/2010/main" val="3105689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1">
            <a:extLst>
              <a:ext uri="{FF2B5EF4-FFF2-40B4-BE49-F238E27FC236}">
                <a16:creationId xmlns:a16="http://schemas.microsoft.com/office/drawing/2014/main" id="{BF6E9DD0-8C78-4345-A975-FE8976E218CD}"/>
              </a:ext>
            </a:extLst>
          </p:cNvPr>
          <p:cNvSpPr>
            <a:spLocks noGrp="1"/>
          </p:cNvSpPr>
          <p:nvPr>
            <p:ph type="pic" sz="quarter" idx="13"/>
          </p:nvPr>
        </p:nvSpPr>
        <p:spPr>
          <a:xfrm>
            <a:off x="861858" y="650441"/>
            <a:ext cx="4355183" cy="5394759"/>
          </a:xfrm>
          <a:solidFill>
            <a:schemeClr val="bg1">
              <a:lumMod val="65000"/>
            </a:schemeClr>
          </a:solidFill>
        </p:spPr>
        <p:txBody>
          <a:bodyPr/>
          <a:lstStyle/>
          <a:p>
            <a:endParaRPr lang="it-IT"/>
          </a:p>
        </p:txBody>
      </p:sp>
      <p:sp>
        <p:nvSpPr>
          <p:cNvPr id="9" name="Titolo 8">
            <a:extLst>
              <a:ext uri="{FF2B5EF4-FFF2-40B4-BE49-F238E27FC236}">
                <a16:creationId xmlns:a16="http://schemas.microsoft.com/office/drawing/2014/main" id="{56E0D83D-0865-4755-9913-0076A8E464B2}"/>
              </a:ext>
            </a:extLst>
          </p:cNvPr>
          <p:cNvSpPr>
            <a:spLocks noGrp="1"/>
          </p:cNvSpPr>
          <p:nvPr>
            <p:ph type="title"/>
          </p:nvPr>
        </p:nvSpPr>
        <p:spPr>
          <a:xfrm>
            <a:off x="5835192" y="230400"/>
            <a:ext cx="6021846" cy="840083"/>
          </a:xfrm>
        </p:spPr>
        <p:txBody>
          <a:bodyPr/>
          <a:lstStyle/>
          <a:p>
            <a:r>
              <a:rPr lang="it-IT" dirty="0"/>
              <a:t>Title</a:t>
            </a:r>
          </a:p>
        </p:txBody>
      </p:sp>
      <p:sp>
        <p:nvSpPr>
          <p:cNvPr id="11" name="Segnaposto testo 10">
            <a:extLst>
              <a:ext uri="{FF2B5EF4-FFF2-40B4-BE49-F238E27FC236}">
                <a16:creationId xmlns:a16="http://schemas.microsoft.com/office/drawing/2014/main" id="{E88B5ED9-0CC4-413F-AB38-6F8B6411457F}"/>
              </a:ext>
            </a:extLst>
          </p:cNvPr>
          <p:cNvSpPr>
            <a:spLocks noGrp="1"/>
          </p:cNvSpPr>
          <p:nvPr>
            <p:ph type="body" sz="quarter" idx="14"/>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a:t>
            </a:r>
          </a:p>
          <a:p>
            <a:endParaRPr lang="it-IT" sz="900" dirty="0"/>
          </a:p>
        </p:txBody>
      </p:sp>
      <p:pic>
        <p:nvPicPr>
          <p:cNvPr id="3" name="Immagine 2">
            <a:extLst>
              <a:ext uri="{FF2B5EF4-FFF2-40B4-BE49-F238E27FC236}">
                <a16:creationId xmlns:a16="http://schemas.microsoft.com/office/drawing/2014/main" id="{27D4A87D-E57D-E99F-D991-154B8C2263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5" name="CasellaDiTesto 4">
            <a:extLst>
              <a:ext uri="{FF2B5EF4-FFF2-40B4-BE49-F238E27FC236}">
                <a16:creationId xmlns:a16="http://schemas.microsoft.com/office/drawing/2014/main" id="{65D8139C-9863-1739-8EF5-1E9B97BB7D23}"/>
              </a:ext>
            </a:extLst>
          </p:cNvPr>
          <p:cNvSpPr txBox="1"/>
          <p:nvPr/>
        </p:nvSpPr>
        <p:spPr>
          <a:xfrm>
            <a:off x="243706" y="6465600"/>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15</a:t>
            </a:r>
          </a:p>
        </p:txBody>
      </p:sp>
      <p:sp>
        <p:nvSpPr>
          <p:cNvPr id="7" name="Segnaposto testo 7">
            <a:extLst>
              <a:ext uri="{FF2B5EF4-FFF2-40B4-BE49-F238E27FC236}">
                <a16:creationId xmlns:a16="http://schemas.microsoft.com/office/drawing/2014/main" id="{362D3BC5-2D56-15C4-C00E-EB5FDFA3275B}"/>
              </a:ext>
            </a:extLst>
          </p:cNvPr>
          <p:cNvSpPr txBox="1">
            <a:spLocks/>
          </p:cNvSpPr>
          <p:nvPr/>
        </p:nvSpPr>
        <p:spPr>
          <a:xfrm>
            <a:off x="777875" y="6114112"/>
            <a:ext cx="5423999" cy="282575"/>
          </a:xfrm>
          <a:prstGeom prst="rect">
            <a:avLst/>
          </a:prstGeom>
        </p:spPr>
        <p:txBody>
          <a:bodyPr/>
          <a:lstStyle>
            <a:lvl1pPr marL="0" indent="0" algn="l" defTabSz="914400" rtl="0" eaLnBrk="1" latinLnBrk="0" hangingPunct="1">
              <a:lnSpc>
                <a:spcPct val="120000"/>
              </a:lnSpc>
              <a:spcBef>
                <a:spcPts val="0"/>
              </a:spcBef>
              <a:buFont typeface="Arial" panose="020B0604020202020204" pitchFamily="34" charset="0"/>
              <a:buNone/>
              <a:defRPr lang="it-IT" sz="1600" kern="1200" dirty="0">
                <a:solidFill>
                  <a:schemeClr val="tx1"/>
                </a:solidFill>
                <a:latin typeface="+mn-lt"/>
                <a:ea typeface="+mn-ea"/>
                <a:cs typeface="+mn-cs"/>
              </a:defRPr>
            </a:lvl1pPr>
            <a:lvl2pPr marL="4572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2pPr>
            <a:lvl3pPr marL="9144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3pPr>
            <a:lvl4pPr marL="13716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4pPr>
            <a:lvl5pPr marL="18288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sz="900" dirty="0"/>
              <a:t>Lorem </a:t>
            </a:r>
            <a:r>
              <a:rPr lang="it-IT" sz="900" dirty="0" err="1"/>
              <a:t>ipsum</a:t>
            </a:r>
            <a:endParaRPr lang="it-IT" sz="900" dirty="0"/>
          </a:p>
        </p:txBody>
      </p:sp>
    </p:spTree>
    <p:extLst>
      <p:ext uri="{BB962C8B-B14F-4D97-AF65-F5344CB8AC3E}">
        <p14:creationId xmlns:p14="http://schemas.microsoft.com/office/powerpoint/2010/main" val="297202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98C2D2E6-A604-4CB9-87C8-5DDF6496C968}"/>
              </a:ext>
            </a:extLst>
          </p:cNvPr>
          <p:cNvSpPr>
            <a:spLocks noGrp="1"/>
          </p:cNvSpPr>
          <p:nvPr>
            <p:ph type="title"/>
          </p:nvPr>
        </p:nvSpPr>
        <p:spPr>
          <a:xfrm>
            <a:off x="334963" y="230400"/>
            <a:ext cx="6120000" cy="840083"/>
          </a:xfrm>
        </p:spPr>
        <p:txBody>
          <a:bodyPr/>
          <a:lstStyle/>
          <a:p>
            <a:r>
              <a:rPr lang="it-IT" dirty="0"/>
              <a:t>Title</a:t>
            </a:r>
          </a:p>
        </p:txBody>
      </p:sp>
      <p:sp>
        <p:nvSpPr>
          <p:cNvPr id="7" name="Segnaposto testo 6">
            <a:extLst>
              <a:ext uri="{FF2B5EF4-FFF2-40B4-BE49-F238E27FC236}">
                <a16:creationId xmlns:a16="http://schemas.microsoft.com/office/drawing/2014/main" id="{4357F21E-A009-4047-9DDB-3188867C3AA3}"/>
              </a:ext>
            </a:extLst>
          </p:cNvPr>
          <p:cNvSpPr>
            <a:spLocks noGrp="1"/>
          </p:cNvSpPr>
          <p:nvPr>
            <p:ph type="body" sz="quarter" idx="14"/>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a:t>
            </a:r>
          </a:p>
          <a:p>
            <a:endParaRPr lang="it-IT" dirty="0"/>
          </a:p>
          <a:p>
            <a:endParaRPr lang="it-IT" dirty="0"/>
          </a:p>
        </p:txBody>
      </p:sp>
      <p:sp>
        <p:nvSpPr>
          <p:cNvPr id="9" name="Segnaposto contenuto 8">
            <a:extLst>
              <a:ext uri="{FF2B5EF4-FFF2-40B4-BE49-F238E27FC236}">
                <a16:creationId xmlns:a16="http://schemas.microsoft.com/office/drawing/2014/main" id="{C556B372-6485-4E62-907C-3847267614CA}"/>
              </a:ext>
            </a:extLst>
          </p:cNvPr>
          <p:cNvSpPr>
            <a:spLocks noGrp="1"/>
          </p:cNvSpPr>
          <p:nvPr>
            <p:ph sz="quarter" idx="17"/>
          </p:nvPr>
        </p:nvSpPr>
        <p:spPr>
          <a:xfrm>
            <a:off x="7331075" y="1209039"/>
            <a:ext cx="4525963" cy="4521201"/>
          </a:xfrm>
          <a:solidFill>
            <a:schemeClr val="bg1">
              <a:lumMod val="65000"/>
            </a:schemeClr>
          </a:solidFill>
        </p:spPr>
        <p:txBody>
          <a:bodyPr/>
          <a:lstStyle/>
          <a:p>
            <a:endParaRPr lang="it-IT" dirty="0"/>
          </a:p>
        </p:txBody>
      </p:sp>
      <p:pic>
        <p:nvPicPr>
          <p:cNvPr id="2" name="Immagine 1">
            <a:extLst>
              <a:ext uri="{FF2B5EF4-FFF2-40B4-BE49-F238E27FC236}">
                <a16:creationId xmlns:a16="http://schemas.microsoft.com/office/drawing/2014/main" id="{934619A0-973E-1C9D-7D44-BFA31167DB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4" name="CasellaDiTesto 3">
            <a:extLst>
              <a:ext uri="{FF2B5EF4-FFF2-40B4-BE49-F238E27FC236}">
                <a16:creationId xmlns:a16="http://schemas.microsoft.com/office/drawing/2014/main" id="{B47E209B-9CD2-C9AE-E87A-6FB62D8259CB}"/>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16</a:t>
            </a:r>
          </a:p>
        </p:txBody>
      </p:sp>
      <p:sp>
        <p:nvSpPr>
          <p:cNvPr id="10" name="Segnaposto testo 7">
            <a:extLst>
              <a:ext uri="{FF2B5EF4-FFF2-40B4-BE49-F238E27FC236}">
                <a16:creationId xmlns:a16="http://schemas.microsoft.com/office/drawing/2014/main" id="{B6C09A7C-452E-94BE-1D1C-DB3D31B56290}"/>
              </a:ext>
            </a:extLst>
          </p:cNvPr>
          <p:cNvSpPr>
            <a:spLocks noGrp="1"/>
          </p:cNvSpPr>
          <p:nvPr>
            <p:ph type="body" sz="quarter" idx="16"/>
          </p:nvPr>
        </p:nvSpPr>
        <p:spPr>
          <a:xfrm>
            <a:off x="7331075" y="5814118"/>
            <a:ext cx="5423999" cy="282575"/>
          </a:xfrm>
        </p:spPr>
        <p:txBody>
          <a:bodyPr/>
          <a:lstStyle/>
          <a:p>
            <a:r>
              <a:rPr lang="it-IT" dirty="0" err="1"/>
              <a:t>Lorem</a:t>
            </a:r>
            <a:r>
              <a:rPr lang="it-IT" dirty="0"/>
              <a:t> </a:t>
            </a:r>
            <a:r>
              <a:rPr lang="it-IT" dirty="0" err="1"/>
              <a:t>ipsum</a:t>
            </a:r>
            <a:endParaRPr lang="it-IT" dirty="0"/>
          </a:p>
        </p:txBody>
      </p:sp>
    </p:spTree>
    <p:extLst>
      <p:ext uri="{BB962C8B-B14F-4D97-AF65-F5344CB8AC3E}">
        <p14:creationId xmlns:p14="http://schemas.microsoft.com/office/powerpoint/2010/main" val="221226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9B8630E-A101-4BC1-8625-5153DDD95898}"/>
              </a:ext>
            </a:extLst>
          </p:cNvPr>
          <p:cNvSpPr>
            <a:spLocks noGrp="1"/>
          </p:cNvSpPr>
          <p:nvPr>
            <p:ph type="title"/>
          </p:nvPr>
        </p:nvSpPr>
        <p:spPr>
          <a:xfrm>
            <a:off x="334962" y="230400"/>
            <a:ext cx="6120000" cy="840083"/>
          </a:xfrm>
        </p:spPr>
        <p:txBody>
          <a:bodyPr/>
          <a:lstStyle/>
          <a:p>
            <a:r>
              <a:rPr lang="it-IT" dirty="0"/>
              <a:t>Title</a:t>
            </a:r>
          </a:p>
        </p:txBody>
      </p:sp>
      <p:sp>
        <p:nvSpPr>
          <p:cNvPr id="6" name="Segnaposto testo 5">
            <a:extLst>
              <a:ext uri="{FF2B5EF4-FFF2-40B4-BE49-F238E27FC236}">
                <a16:creationId xmlns:a16="http://schemas.microsoft.com/office/drawing/2014/main" id="{1C2F7733-8440-4BB9-95FD-BAF079150720}"/>
              </a:ext>
            </a:extLst>
          </p:cNvPr>
          <p:cNvSpPr>
            <a:spLocks noGrp="1"/>
          </p:cNvSpPr>
          <p:nvPr>
            <p:ph type="body" sz="quarter" idx="14"/>
          </p:nvPr>
        </p:nvSpPr>
        <p:spPr/>
        <p:txBody>
          <a:bodyPr/>
          <a:lstStyle/>
          <a:p>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sed do </a:t>
            </a:r>
            <a:r>
              <a:rPr lang="it-IT" dirty="0" err="1"/>
              <a:t>eiusmod</a:t>
            </a:r>
            <a:r>
              <a:rPr lang="it-IT" dirty="0"/>
              <a:t> </a:t>
            </a:r>
            <a:r>
              <a:rPr lang="it-IT" dirty="0" err="1"/>
              <a:t>tempor</a:t>
            </a:r>
            <a:r>
              <a:rPr lang="it-IT" dirty="0"/>
              <a:t> </a:t>
            </a:r>
            <a:r>
              <a:rPr lang="it-IT" dirty="0" err="1"/>
              <a:t>incididunt</a:t>
            </a:r>
            <a:r>
              <a:rPr lang="it-IT" dirty="0"/>
              <a:t> ut labore et dolore magna </a:t>
            </a:r>
            <a:r>
              <a:rPr lang="it-IT" dirty="0" err="1"/>
              <a:t>aliqua</a:t>
            </a:r>
            <a:r>
              <a:rPr lang="it-IT" dirty="0"/>
              <a:t>. </a:t>
            </a:r>
          </a:p>
          <a:p>
            <a:endParaRPr lang="it-IT" dirty="0"/>
          </a:p>
          <a:p>
            <a:endParaRPr lang="it-IT" dirty="0"/>
          </a:p>
          <a:p>
            <a:endParaRPr lang="it-IT" dirty="0"/>
          </a:p>
        </p:txBody>
      </p:sp>
      <p:sp>
        <p:nvSpPr>
          <p:cNvPr id="13" name="Segnaposto contenuto 12">
            <a:extLst>
              <a:ext uri="{FF2B5EF4-FFF2-40B4-BE49-F238E27FC236}">
                <a16:creationId xmlns:a16="http://schemas.microsoft.com/office/drawing/2014/main" id="{16B37D01-B013-4F8E-8700-0221731D8ECD}"/>
              </a:ext>
            </a:extLst>
          </p:cNvPr>
          <p:cNvSpPr>
            <a:spLocks noGrp="1"/>
          </p:cNvSpPr>
          <p:nvPr>
            <p:ph sz="quarter" idx="19"/>
          </p:nvPr>
        </p:nvSpPr>
        <p:spPr>
          <a:solidFill>
            <a:schemeClr val="bg1">
              <a:lumMod val="65000"/>
            </a:schemeClr>
          </a:solidFill>
        </p:spPr>
        <p:txBody>
          <a:bodyPr/>
          <a:lstStyle/>
          <a:p>
            <a:endParaRPr lang="it-IT"/>
          </a:p>
        </p:txBody>
      </p:sp>
      <p:sp>
        <p:nvSpPr>
          <p:cNvPr id="14" name="Segnaposto contenuto 13">
            <a:extLst>
              <a:ext uri="{FF2B5EF4-FFF2-40B4-BE49-F238E27FC236}">
                <a16:creationId xmlns:a16="http://schemas.microsoft.com/office/drawing/2014/main" id="{C2D65625-A1B3-4910-84F4-4D71ED7E0227}"/>
              </a:ext>
            </a:extLst>
          </p:cNvPr>
          <p:cNvSpPr>
            <a:spLocks noGrp="1"/>
          </p:cNvSpPr>
          <p:nvPr>
            <p:ph sz="quarter" idx="20"/>
          </p:nvPr>
        </p:nvSpPr>
        <p:spPr>
          <a:solidFill>
            <a:schemeClr val="bg1">
              <a:lumMod val="65000"/>
            </a:schemeClr>
          </a:solidFill>
        </p:spPr>
        <p:txBody>
          <a:bodyPr/>
          <a:lstStyle/>
          <a:p>
            <a:endParaRPr lang="it-IT" dirty="0"/>
          </a:p>
        </p:txBody>
      </p:sp>
      <p:pic>
        <p:nvPicPr>
          <p:cNvPr id="7" name="Immagine 6">
            <a:extLst>
              <a:ext uri="{FF2B5EF4-FFF2-40B4-BE49-F238E27FC236}">
                <a16:creationId xmlns:a16="http://schemas.microsoft.com/office/drawing/2014/main" id="{5971D5CC-F645-B500-E2DE-D6D41352E9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3" name="CasellaDiTesto 2">
            <a:extLst>
              <a:ext uri="{FF2B5EF4-FFF2-40B4-BE49-F238E27FC236}">
                <a16:creationId xmlns:a16="http://schemas.microsoft.com/office/drawing/2014/main" id="{F535301A-17BD-95FE-B389-A4D5B00AD631}"/>
              </a:ext>
            </a:extLst>
          </p:cNvPr>
          <p:cNvSpPr txBox="1"/>
          <p:nvPr/>
        </p:nvSpPr>
        <p:spPr>
          <a:xfrm>
            <a:off x="244800" y="6464799"/>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17</a:t>
            </a:r>
          </a:p>
        </p:txBody>
      </p:sp>
      <p:sp>
        <p:nvSpPr>
          <p:cNvPr id="4" name="Segnaposto testo 7">
            <a:extLst>
              <a:ext uri="{FF2B5EF4-FFF2-40B4-BE49-F238E27FC236}">
                <a16:creationId xmlns:a16="http://schemas.microsoft.com/office/drawing/2014/main" id="{759F11DA-F6CB-A379-B170-89BB9F667F8C}"/>
              </a:ext>
            </a:extLst>
          </p:cNvPr>
          <p:cNvSpPr txBox="1">
            <a:spLocks/>
          </p:cNvSpPr>
          <p:nvPr/>
        </p:nvSpPr>
        <p:spPr>
          <a:xfrm>
            <a:off x="7331074" y="3113708"/>
            <a:ext cx="5423999" cy="282575"/>
          </a:xfrm>
          <a:prstGeom prst="rect">
            <a:avLst/>
          </a:prstGeom>
        </p:spPr>
        <p:txBody>
          <a:bodyPr vert="horz" lIns="0" tIns="0" rIns="0" bIns="0" rtlCol="0" anchor="b">
            <a:normAutofit/>
          </a:bodyPr>
          <a:lstStyle>
            <a:lvl1pPr marL="0" indent="0" algn="l" defTabSz="914400" rtl="0" eaLnBrk="1" latinLnBrk="0" hangingPunct="1">
              <a:lnSpc>
                <a:spcPct val="120000"/>
              </a:lnSpc>
              <a:spcBef>
                <a:spcPts val="0"/>
              </a:spcBef>
              <a:buFont typeface="Arial" panose="020B0604020202020204" pitchFamily="34" charset="0"/>
              <a:buNone/>
              <a:defRPr lang="it-IT" sz="900" kern="1200">
                <a:solidFill>
                  <a:schemeClr val="tx1"/>
                </a:solidFill>
                <a:latin typeface="+mn-lt"/>
                <a:ea typeface="+mn-ea"/>
                <a:cs typeface="+mn-cs"/>
              </a:defRPr>
            </a:lvl1pPr>
            <a:lvl2pPr marL="4572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2pPr>
            <a:lvl3pPr marL="9144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3pPr>
            <a:lvl4pPr marL="13716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4pPr>
            <a:lvl5pPr marL="1828800" indent="0" algn="l" defTabSz="914400" rtl="0" eaLnBrk="1" latinLnBrk="0" hangingPunct="1">
              <a:lnSpc>
                <a:spcPct val="120000"/>
              </a:lnSpc>
              <a:spcBef>
                <a:spcPts val="500"/>
              </a:spcBef>
              <a:buFont typeface="Arial" panose="020B0604020202020204" pitchFamily="34" charset="0"/>
              <a:buNone/>
              <a:defRPr lang="it-IT"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dirty="0"/>
              <a:t>Lorem </a:t>
            </a:r>
            <a:r>
              <a:rPr lang="it-IT" dirty="0" err="1"/>
              <a:t>ipsum</a:t>
            </a:r>
            <a:endParaRPr lang="it-IT" dirty="0"/>
          </a:p>
        </p:txBody>
      </p:sp>
      <p:sp>
        <p:nvSpPr>
          <p:cNvPr id="15" name="Segnaposto testo 7">
            <a:extLst>
              <a:ext uri="{FF2B5EF4-FFF2-40B4-BE49-F238E27FC236}">
                <a16:creationId xmlns:a16="http://schemas.microsoft.com/office/drawing/2014/main" id="{9846891D-6C43-649A-D75F-1A9994BD923A}"/>
              </a:ext>
            </a:extLst>
          </p:cNvPr>
          <p:cNvSpPr>
            <a:spLocks noGrp="1"/>
          </p:cNvSpPr>
          <p:nvPr>
            <p:ph type="body" sz="quarter" idx="16"/>
          </p:nvPr>
        </p:nvSpPr>
        <p:spPr>
          <a:xfrm>
            <a:off x="7331073" y="6182224"/>
            <a:ext cx="5423999" cy="282575"/>
          </a:xfrm>
        </p:spPr>
        <p:txBody>
          <a:bodyPr/>
          <a:lstStyle/>
          <a:p>
            <a:r>
              <a:rPr lang="it-IT" dirty="0" err="1"/>
              <a:t>Lorem</a:t>
            </a:r>
            <a:r>
              <a:rPr lang="it-IT" dirty="0"/>
              <a:t> </a:t>
            </a:r>
            <a:r>
              <a:rPr lang="it-IT" dirty="0" err="1"/>
              <a:t>ipsum</a:t>
            </a:r>
            <a:endParaRPr lang="it-IT" dirty="0"/>
          </a:p>
        </p:txBody>
      </p:sp>
    </p:spTree>
    <p:extLst>
      <p:ext uri="{BB962C8B-B14F-4D97-AF65-F5344CB8AC3E}">
        <p14:creationId xmlns:p14="http://schemas.microsoft.com/office/powerpoint/2010/main" val="761346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7252F77-3045-45B1-A040-95AA75E87C1E}"/>
              </a:ext>
            </a:extLst>
          </p:cNvPr>
          <p:cNvSpPr>
            <a:spLocks noGrp="1"/>
          </p:cNvSpPr>
          <p:nvPr>
            <p:ph type="title"/>
          </p:nvPr>
        </p:nvSpPr>
        <p:spPr>
          <a:xfrm>
            <a:off x="334964" y="230400"/>
            <a:ext cx="8640000" cy="840083"/>
          </a:xfrm>
        </p:spPr>
        <p:txBody>
          <a:bodyPr/>
          <a:lstStyle/>
          <a:p>
            <a:r>
              <a:rPr lang="it-IT" dirty="0"/>
              <a:t>Title</a:t>
            </a:r>
          </a:p>
        </p:txBody>
      </p:sp>
      <p:sp>
        <p:nvSpPr>
          <p:cNvPr id="6" name="Segnaposto testo 5">
            <a:extLst>
              <a:ext uri="{FF2B5EF4-FFF2-40B4-BE49-F238E27FC236}">
                <a16:creationId xmlns:a16="http://schemas.microsoft.com/office/drawing/2014/main" id="{F01B371A-50C7-4336-B574-5656CA819C7F}"/>
              </a:ext>
            </a:extLst>
          </p:cNvPr>
          <p:cNvSpPr>
            <a:spLocks noGrp="1"/>
          </p:cNvSpPr>
          <p:nvPr>
            <p:ph type="body" sz="quarter" idx="13"/>
          </p:nvPr>
        </p:nvSpPr>
        <p:spPr>
          <a:xfrm>
            <a:off x="334964" y="1257936"/>
            <a:ext cx="8640000" cy="761756"/>
          </a:xfrm>
        </p:spPr>
        <p:txBody>
          <a:bodyPr/>
          <a:lstStyle/>
          <a:p>
            <a:r>
              <a:rPr lang="it-IT" dirty="0" err="1"/>
              <a:t>Lorem</a:t>
            </a:r>
            <a:r>
              <a:rPr lang="it-IT" dirty="0"/>
              <a:t> </a:t>
            </a:r>
            <a:r>
              <a:rPr lang="it-IT" dirty="0" err="1"/>
              <a:t>ipsum</a:t>
            </a:r>
            <a:endParaRPr lang="it-IT" dirty="0"/>
          </a:p>
        </p:txBody>
      </p:sp>
      <p:sp>
        <p:nvSpPr>
          <p:cNvPr id="7" name="Segnaposto contenuto 6">
            <a:extLst>
              <a:ext uri="{FF2B5EF4-FFF2-40B4-BE49-F238E27FC236}">
                <a16:creationId xmlns:a16="http://schemas.microsoft.com/office/drawing/2014/main" id="{DA1D2CFB-F083-4C65-88CD-B238907AD1A6}"/>
              </a:ext>
            </a:extLst>
          </p:cNvPr>
          <p:cNvSpPr>
            <a:spLocks noGrp="1"/>
          </p:cNvSpPr>
          <p:nvPr>
            <p:ph idx="1"/>
          </p:nvPr>
        </p:nvSpPr>
        <p:spPr>
          <a:xfrm>
            <a:off x="334964" y="2432112"/>
            <a:ext cx="5423999" cy="2972374"/>
          </a:xfrm>
          <a:solidFill>
            <a:schemeClr val="bg1">
              <a:lumMod val="65000"/>
            </a:schemeClr>
          </a:solidFill>
        </p:spPr>
        <p:txBody>
          <a:bodyPr/>
          <a:lstStyle/>
          <a:p>
            <a:endParaRPr lang="it-IT" dirty="0"/>
          </a:p>
        </p:txBody>
      </p:sp>
      <p:sp>
        <p:nvSpPr>
          <p:cNvPr id="8" name="Segnaposto testo 7">
            <a:extLst>
              <a:ext uri="{FF2B5EF4-FFF2-40B4-BE49-F238E27FC236}">
                <a16:creationId xmlns:a16="http://schemas.microsoft.com/office/drawing/2014/main" id="{6C77C23D-6260-4919-B0DD-A22A2C1EB68F}"/>
              </a:ext>
            </a:extLst>
          </p:cNvPr>
          <p:cNvSpPr>
            <a:spLocks noGrp="1"/>
          </p:cNvSpPr>
          <p:nvPr>
            <p:ph type="body" sz="quarter" idx="16"/>
          </p:nvPr>
        </p:nvSpPr>
        <p:spPr>
          <a:xfrm>
            <a:off x="334963" y="5404485"/>
            <a:ext cx="5423999" cy="282575"/>
          </a:xfrm>
        </p:spPr>
        <p:txBody>
          <a:bodyPr/>
          <a:lstStyle/>
          <a:p>
            <a:r>
              <a:rPr lang="it-IT" dirty="0" err="1"/>
              <a:t>Lorem</a:t>
            </a:r>
            <a:r>
              <a:rPr lang="it-IT" dirty="0"/>
              <a:t> </a:t>
            </a:r>
            <a:r>
              <a:rPr lang="it-IT" dirty="0" err="1"/>
              <a:t>ipsum</a:t>
            </a:r>
            <a:endParaRPr lang="it-IT" dirty="0"/>
          </a:p>
        </p:txBody>
      </p:sp>
      <p:sp>
        <p:nvSpPr>
          <p:cNvPr id="9" name="Segnaposto contenuto 8">
            <a:extLst>
              <a:ext uri="{FF2B5EF4-FFF2-40B4-BE49-F238E27FC236}">
                <a16:creationId xmlns:a16="http://schemas.microsoft.com/office/drawing/2014/main" id="{8024BDDE-0806-4CB6-8AA9-576068767F62}"/>
              </a:ext>
            </a:extLst>
          </p:cNvPr>
          <p:cNvSpPr>
            <a:spLocks noGrp="1"/>
          </p:cNvSpPr>
          <p:nvPr>
            <p:ph idx="17"/>
          </p:nvPr>
        </p:nvSpPr>
        <p:spPr>
          <a:xfrm>
            <a:off x="6463202" y="2432112"/>
            <a:ext cx="5423999" cy="2972374"/>
          </a:xfrm>
          <a:solidFill>
            <a:schemeClr val="bg1">
              <a:lumMod val="65000"/>
            </a:schemeClr>
          </a:solidFill>
        </p:spPr>
        <p:txBody>
          <a:bodyPr/>
          <a:lstStyle/>
          <a:p>
            <a:endParaRPr lang="it-IT" dirty="0"/>
          </a:p>
        </p:txBody>
      </p:sp>
      <p:sp>
        <p:nvSpPr>
          <p:cNvPr id="10" name="Segnaposto testo 9">
            <a:extLst>
              <a:ext uri="{FF2B5EF4-FFF2-40B4-BE49-F238E27FC236}">
                <a16:creationId xmlns:a16="http://schemas.microsoft.com/office/drawing/2014/main" id="{4E2A6CD4-B4C5-4CEF-8138-D683DCED0F20}"/>
              </a:ext>
            </a:extLst>
          </p:cNvPr>
          <p:cNvSpPr>
            <a:spLocks noGrp="1"/>
          </p:cNvSpPr>
          <p:nvPr>
            <p:ph type="body" sz="quarter" idx="18"/>
          </p:nvPr>
        </p:nvSpPr>
        <p:spPr>
          <a:xfrm>
            <a:off x="6463201" y="5404485"/>
            <a:ext cx="5423999" cy="282575"/>
          </a:xfrm>
        </p:spPr>
        <p:txBody>
          <a:bodyPr/>
          <a:lstStyle/>
          <a:p>
            <a:r>
              <a:rPr lang="it-IT" dirty="0" err="1"/>
              <a:t>Lorem</a:t>
            </a:r>
            <a:r>
              <a:rPr lang="it-IT" dirty="0"/>
              <a:t> </a:t>
            </a:r>
            <a:r>
              <a:rPr lang="it-IT" dirty="0" err="1"/>
              <a:t>ipsum</a:t>
            </a:r>
            <a:endParaRPr lang="it-IT" dirty="0"/>
          </a:p>
        </p:txBody>
      </p:sp>
      <p:pic>
        <p:nvPicPr>
          <p:cNvPr id="11" name="Immagine 10">
            <a:extLst>
              <a:ext uri="{FF2B5EF4-FFF2-40B4-BE49-F238E27FC236}">
                <a16:creationId xmlns:a16="http://schemas.microsoft.com/office/drawing/2014/main" id="{C654E9CF-3303-E617-3EB8-5E2BDD286D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8527" y="146980"/>
            <a:ext cx="1783103" cy="695606"/>
          </a:xfrm>
          <a:prstGeom prst="rect">
            <a:avLst/>
          </a:prstGeom>
        </p:spPr>
      </p:pic>
      <p:sp>
        <p:nvSpPr>
          <p:cNvPr id="4" name="CasellaDiTesto 3">
            <a:extLst>
              <a:ext uri="{FF2B5EF4-FFF2-40B4-BE49-F238E27FC236}">
                <a16:creationId xmlns:a16="http://schemas.microsoft.com/office/drawing/2014/main" id="{8113F75D-9551-5B58-4B50-5F037A3B451D}"/>
              </a:ext>
            </a:extLst>
          </p:cNvPr>
          <p:cNvSpPr txBox="1"/>
          <p:nvPr/>
        </p:nvSpPr>
        <p:spPr>
          <a:xfrm>
            <a:off x="243706" y="6465600"/>
            <a:ext cx="11704587" cy="246221"/>
          </a:xfrm>
          <a:prstGeom prst="rect">
            <a:avLst/>
          </a:prstGeom>
          <a:noFill/>
        </p:spPr>
        <p:txBody>
          <a:bodyPr wrap="square" rtlCol="0">
            <a:spAutoFit/>
          </a:bodyPr>
          <a:lstStyle/>
          <a:p>
            <a:r>
              <a:rPr lang="it-IT" sz="1000" b="1" dirty="0">
                <a:solidFill>
                  <a:schemeClr val="tx1">
                    <a:lumMod val="65000"/>
                    <a:lumOff val="35000"/>
                  </a:schemeClr>
                </a:solidFill>
              </a:rPr>
              <a:t>PHOTOCON</a:t>
            </a:r>
            <a:r>
              <a:rPr lang="it-IT" sz="1000" dirty="0">
                <a:solidFill>
                  <a:schemeClr val="tx1">
                    <a:lumMod val="65000"/>
                    <a:lumOff val="35000"/>
                  </a:schemeClr>
                </a:solidFill>
              </a:rPr>
              <a:t>   –   27.05.2026                                                                                                                                                                                                                                                                                                                             Author1, Author2, Author3   -   18</a:t>
            </a:r>
          </a:p>
        </p:txBody>
      </p:sp>
    </p:spTree>
    <p:extLst>
      <p:ext uri="{BB962C8B-B14F-4D97-AF65-F5344CB8AC3E}">
        <p14:creationId xmlns:p14="http://schemas.microsoft.com/office/powerpoint/2010/main" val="1985054436"/>
      </p:ext>
    </p:extLst>
  </p:cSld>
  <p:clrMapOvr>
    <a:masterClrMapping/>
  </p:clrMapOvr>
</p:sld>
</file>

<file path=ppt/theme/theme1.xml><?xml version="1.0" encoding="utf-8"?>
<a:theme xmlns:a="http://schemas.openxmlformats.org/drawingml/2006/main" name="Interni">
  <a:themeElements>
    <a:clrScheme name="Polimi ppt blu102c53">
      <a:dk1>
        <a:srgbClr val="000000"/>
      </a:dk1>
      <a:lt1>
        <a:srgbClr val="FFFFFF"/>
      </a:lt1>
      <a:dk2>
        <a:srgbClr val="102C53"/>
      </a:dk2>
      <a:lt2>
        <a:srgbClr val="FFFFFF"/>
      </a:lt2>
      <a:accent1>
        <a:srgbClr val="102C53"/>
      </a:accent1>
      <a:accent2>
        <a:srgbClr val="596C87"/>
      </a:accent2>
      <a:accent3>
        <a:srgbClr val="8795A8"/>
      </a:accent3>
      <a:accent4>
        <a:srgbClr val="B7BFCA"/>
      </a:accent4>
      <a:accent5>
        <a:srgbClr val="D0D5DD"/>
      </a:accent5>
      <a:accent6>
        <a:srgbClr val="F3F3F6"/>
      </a:accent6>
      <a:hlink>
        <a:srgbClr val="0000FF"/>
      </a:hlink>
      <a:folHlink>
        <a:srgbClr val="28C8F0"/>
      </a:folHlink>
    </a:clrScheme>
    <a:fontScheme name="caratteri tema manrope">
      <a:majorFont>
        <a:latin typeface="Manrope"/>
        <a:ea typeface=""/>
        <a:cs typeface=""/>
      </a:majorFont>
      <a:minorFont>
        <a:latin typeface="Manrop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_manrope_2024_regular" id="{AF503DD6-45CC-4FD9-A316-7E3073ACAABC}" vid="{376A186E-ACA5-4725-B103-CB5852E20BBA}"/>
    </a:ext>
  </a:extLst>
</a:theme>
</file>

<file path=ppt/theme/theme2.xml><?xml version="1.0" encoding="utf-8"?>
<a:theme xmlns:a="http://schemas.openxmlformats.org/drawingml/2006/main" name="Cover">
  <a:themeElements>
    <a:clrScheme name="Polimi ppt blu102c53">
      <a:dk1>
        <a:srgbClr val="000000"/>
      </a:dk1>
      <a:lt1>
        <a:srgbClr val="FFFFFF"/>
      </a:lt1>
      <a:dk2>
        <a:srgbClr val="102C53"/>
      </a:dk2>
      <a:lt2>
        <a:srgbClr val="FFFFFF"/>
      </a:lt2>
      <a:accent1>
        <a:srgbClr val="102C53"/>
      </a:accent1>
      <a:accent2>
        <a:srgbClr val="596C87"/>
      </a:accent2>
      <a:accent3>
        <a:srgbClr val="8795A8"/>
      </a:accent3>
      <a:accent4>
        <a:srgbClr val="B7BFCA"/>
      </a:accent4>
      <a:accent5>
        <a:srgbClr val="D0D5DD"/>
      </a:accent5>
      <a:accent6>
        <a:srgbClr val="F3F3F6"/>
      </a:accent6>
      <a:hlink>
        <a:srgbClr val="0000FF"/>
      </a:hlink>
      <a:folHlink>
        <a:srgbClr val="28C8F0"/>
      </a:folHlink>
    </a:clrScheme>
    <a:fontScheme name="caratteri tema manrope">
      <a:majorFont>
        <a:latin typeface="Manrope"/>
        <a:ea typeface=""/>
        <a:cs typeface=""/>
      </a:majorFont>
      <a:minorFont>
        <a:latin typeface="Manrop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_manrope_2024_regular" id="{AF503DD6-45CC-4FD9-A316-7E3073ACAABC}" vid="{376A186E-ACA5-4725-B103-CB5852E20BB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4A667F41E32AD944903CA9E447462620" ma:contentTypeVersion="12" ma:contentTypeDescription="Creare un nuovo documento." ma:contentTypeScope="" ma:versionID="b821fca97b300f972c02290925499425">
  <xsd:schema xmlns:xsd="http://www.w3.org/2001/XMLSchema" xmlns:xs="http://www.w3.org/2001/XMLSchema" xmlns:p="http://schemas.microsoft.com/office/2006/metadata/properties" xmlns:ns2="38cd69a3-c9dc-4aff-9004-077ff368026e" xmlns:ns3="b3889a89-2bfb-4cb6-aa24-210fc7f90260" targetNamespace="http://schemas.microsoft.com/office/2006/metadata/properties" ma:root="true" ma:fieldsID="bbcc18fba50dceeb92d9a6f270c49402" ns2:_="" ns3:_="">
    <xsd:import namespace="38cd69a3-c9dc-4aff-9004-077ff368026e"/>
    <xsd:import namespace="b3889a89-2bfb-4cb6-aa24-210fc7f9026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cd69a3-c9dc-4aff-9004-077ff368026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Tag immagine" ma:readOnly="false" ma:fieldId="{5cf76f15-5ced-4ddc-b409-7134ff3c332f}" ma:taxonomyMulti="true" ma:sspId="62691f12-1220-44b1-ba48-e77f64da299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3889a89-2bfb-4cb6-aa24-210fc7f9026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1e4df09-ca6f-4ed9-a7f3-04f637a6a423}" ma:internalName="TaxCatchAll" ma:showField="CatchAllData" ma:web="b3889a89-2bfb-4cb6-aa24-210fc7f9026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8cd69a3-c9dc-4aff-9004-077ff368026e">
      <Terms xmlns="http://schemas.microsoft.com/office/infopath/2007/PartnerControls"/>
    </lcf76f155ced4ddcb4097134ff3c332f>
    <TaxCatchAll xmlns="b3889a89-2bfb-4cb6-aa24-210fc7f9026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C5C27C-1C49-4021-8DA7-7006C7839A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cd69a3-c9dc-4aff-9004-077ff368026e"/>
    <ds:schemaRef ds:uri="b3889a89-2bfb-4cb6-aa24-210fc7f902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B12032-A9DA-4839-8229-314F9C0A8DD0}">
  <ds:schemaRefs>
    <ds:schemaRef ds:uri="http://purl.org/dc/dcmitype/"/>
    <ds:schemaRef ds:uri="38cd69a3-c9dc-4aff-9004-077ff368026e"/>
    <ds:schemaRef ds:uri="http://schemas.microsoft.com/office/2006/metadata/properties"/>
    <ds:schemaRef ds:uri="http://purl.org/dc/elements/1.1/"/>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b3889a89-2bfb-4cb6-aa24-210fc7f90260"/>
    <ds:schemaRef ds:uri="http://www.w3.org/XML/1998/namespace"/>
  </ds:schemaRefs>
</ds:datastoreItem>
</file>

<file path=customXml/itemProps3.xml><?xml version="1.0" encoding="utf-8"?>
<ds:datastoreItem xmlns:ds="http://schemas.openxmlformats.org/officeDocument/2006/customXml" ds:itemID="{DEAE6444-B201-4205-B136-6F38EDD8F79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ppt_manrope_2024_regular</Template>
  <TotalTime>53</TotalTime>
  <Words>1027</Words>
  <Application>Microsoft Office PowerPoint</Application>
  <PresentationFormat>Widescreen</PresentationFormat>
  <Paragraphs>214</Paragraphs>
  <Slides>18</Slides>
  <Notes>0</Notes>
  <HiddenSlides>0</HiddenSlides>
  <MMClips>0</MMClips>
  <ScaleCrop>false</ScaleCrop>
  <HeadingPairs>
    <vt:vector size="6" baseType="variant">
      <vt:variant>
        <vt:lpstr>Caratteri utilizzati</vt:lpstr>
      </vt:variant>
      <vt:variant>
        <vt:i4>3</vt:i4>
      </vt:variant>
      <vt:variant>
        <vt:lpstr>Tema</vt:lpstr>
      </vt:variant>
      <vt:variant>
        <vt:i4>2</vt:i4>
      </vt:variant>
      <vt:variant>
        <vt:lpstr>Titoli diapositive</vt:lpstr>
      </vt:variant>
      <vt:variant>
        <vt:i4>18</vt:i4>
      </vt:variant>
    </vt:vector>
  </HeadingPairs>
  <TitlesOfParts>
    <vt:vector size="23" baseType="lpstr">
      <vt:lpstr>Calibri</vt:lpstr>
      <vt:lpstr>Manrope</vt:lpstr>
      <vt:lpstr>Arial</vt:lpstr>
      <vt:lpstr>Interni</vt:lpstr>
      <vt:lpstr>Cover</vt:lpstr>
      <vt:lpstr>Capitalize Each Initial In The Title</vt:lpstr>
      <vt:lpstr>Contents</vt:lpstr>
      <vt:lpstr>Section Title</vt:lpstr>
      <vt:lpstr>Title</vt:lpstr>
      <vt:lpstr>Title</vt:lpstr>
      <vt:lpstr>Title</vt:lpstr>
      <vt:lpstr>Title</vt:lpstr>
      <vt:lpstr>Title</vt:lpstr>
      <vt:lpstr>Title</vt:lpstr>
      <vt:lpstr>Table</vt:lpstr>
      <vt:lpstr>Table + text</vt:lpstr>
      <vt:lpstr>Chart</vt:lpstr>
      <vt:lpstr>Chart + text</vt:lpstr>
      <vt:lpstr>Title</vt:lpstr>
      <vt:lpstr>Title</vt:lpstr>
      <vt:lpstr>Title</vt:lpstr>
      <vt:lpstr>Title</vt:lpstr>
      <vt:lpstr>Title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
  <cp:lastModifiedBy>Alessandro Ettore</cp:lastModifiedBy>
  <cp:revision>198</cp:revision>
  <dcterms:created xsi:type="dcterms:W3CDTF">2024-06-28T15:03:44Z</dcterms:created>
  <dcterms:modified xsi:type="dcterms:W3CDTF">2026-05-18T18:19:54Z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0x0101004A667F41E32AD944903CA9E447462620</vt:lpwstr>
  </property>
</Properties>
</file>